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2"/>
  </p:notesMasterIdLst>
  <p:handoutMasterIdLst>
    <p:handoutMasterId r:id="rId33"/>
  </p:handoutMasterIdLst>
  <p:sldIdLst>
    <p:sldId id="266" r:id="rId5"/>
    <p:sldId id="360" r:id="rId6"/>
    <p:sldId id="365" r:id="rId7"/>
    <p:sldId id="385" r:id="rId8"/>
    <p:sldId id="363" r:id="rId9"/>
    <p:sldId id="394" r:id="rId10"/>
    <p:sldId id="366" r:id="rId11"/>
    <p:sldId id="399" r:id="rId12"/>
    <p:sldId id="396" r:id="rId13"/>
    <p:sldId id="395" r:id="rId14"/>
    <p:sldId id="361" r:id="rId15"/>
    <p:sldId id="400" r:id="rId16"/>
    <p:sldId id="372" r:id="rId17"/>
    <p:sldId id="367" r:id="rId18"/>
    <p:sldId id="371" r:id="rId19"/>
    <p:sldId id="373" r:id="rId20"/>
    <p:sldId id="376" r:id="rId21"/>
    <p:sldId id="392" r:id="rId22"/>
    <p:sldId id="390" r:id="rId23"/>
    <p:sldId id="386" r:id="rId24"/>
    <p:sldId id="387" r:id="rId25"/>
    <p:sldId id="377" r:id="rId26"/>
    <p:sldId id="388" r:id="rId27"/>
    <p:sldId id="389" r:id="rId28"/>
    <p:sldId id="379" r:id="rId29"/>
    <p:sldId id="380" r:id="rId30"/>
    <p:sldId id="382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9A6"/>
    <a:srgbClr val="521262"/>
    <a:srgbClr val="C03425"/>
    <a:srgbClr val="DDFAF2"/>
    <a:srgbClr val="D4BFF2"/>
    <a:srgbClr val="B8BFF5"/>
    <a:srgbClr val="7B86F0"/>
    <a:srgbClr val="CBCCF5"/>
    <a:srgbClr val="F0F0F0"/>
    <a:srgbClr val="E7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ECA1F-0A93-4ACE-9AF3-FADE57CE0D98}" v="1043" dt="2025-06-09T06:27:08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93" autoAdjust="0"/>
  </p:normalViewPr>
  <p:slideViewPr>
    <p:cSldViewPr showGuides="1">
      <p:cViewPr varScale="1">
        <p:scale>
          <a:sx n="125" d="100"/>
          <a:sy n="125" d="100"/>
        </p:scale>
        <p:origin x="114" y="108"/>
      </p:cViewPr>
      <p:guideLst/>
    </p:cSldViewPr>
  </p:slideViewPr>
  <p:outlineViewPr>
    <p:cViewPr>
      <p:scale>
        <a:sx n="33" d="100"/>
        <a:sy n="33" d="100"/>
      </p:scale>
      <p:origin x="0" y="-26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nglass Edan" userId="b9fed0b4-52e6-46ea-bd11-76e3b5c9df50" providerId="ADAL" clId="{841ECA1F-0A93-4ACE-9AF3-FADE57CE0D98}"/>
    <pc:docChg chg="undo redo custSel addSld delSld modSld sldOrd">
      <pc:chgData name="Bainglass Edan" userId="b9fed0b4-52e6-46ea-bd11-76e3b5c9df50" providerId="ADAL" clId="{841ECA1F-0A93-4ACE-9AF3-FADE57CE0D98}" dt="2025-06-09T06:45:24.204" v="4651" actId="20577"/>
      <pc:docMkLst>
        <pc:docMk/>
      </pc:docMkLst>
      <pc:sldChg chg="addSp delSp modSp mod">
        <pc:chgData name="Bainglass Edan" userId="b9fed0b4-52e6-46ea-bd11-76e3b5c9df50" providerId="ADAL" clId="{841ECA1F-0A93-4ACE-9AF3-FADE57CE0D98}" dt="2025-06-08T11:40:22.839" v="1883" actId="1076"/>
        <pc:sldMkLst>
          <pc:docMk/>
          <pc:sldMk cId="0" sldId="266"/>
        </pc:sldMkLst>
        <pc:spChg chg="mod">
          <ac:chgData name="Bainglass Edan" userId="b9fed0b4-52e6-46ea-bd11-76e3b5c9df50" providerId="ADAL" clId="{841ECA1F-0A93-4ACE-9AF3-FADE57CE0D98}" dt="2025-06-08T11:38:07.445" v="1846" actId="20577"/>
          <ac:spMkLst>
            <pc:docMk/>
            <pc:sldMk cId="0" sldId="266"/>
            <ac:spMk id="8" creationId="{1631A12D-EE19-CB5C-B847-E6E1B1DFB183}"/>
          </ac:spMkLst>
        </pc:spChg>
        <pc:spChg chg="mod">
          <ac:chgData name="Bainglass Edan" userId="b9fed0b4-52e6-46ea-bd11-76e3b5c9df50" providerId="ADAL" clId="{841ECA1F-0A93-4ACE-9AF3-FADE57CE0D98}" dt="2025-06-08T11:38:24.281" v="1856" actId="20577"/>
          <ac:spMkLst>
            <pc:docMk/>
            <pc:sldMk cId="0" sldId="266"/>
            <ac:spMk id="2910" creationId="{00000000-0000-0000-0000-000000000000}"/>
          </ac:spMkLst>
        </pc:spChg>
        <pc:grpChg chg="add del mod">
          <ac:chgData name="Bainglass Edan" userId="b9fed0b4-52e6-46ea-bd11-76e3b5c9df50" providerId="ADAL" clId="{841ECA1F-0A93-4ACE-9AF3-FADE57CE0D98}" dt="2025-06-08T11:39:34.312" v="1868" actId="165"/>
          <ac:grpSpMkLst>
            <pc:docMk/>
            <pc:sldMk cId="0" sldId="266"/>
            <ac:grpSpMk id="3" creationId="{73EABD08-DDBA-0067-024D-5A0E6DEB0666}"/>
          </ac:grpSpMkLst>
        </pc:grpChg>
        <pc:picChg chg="mod topLvl">
          <ac:chgData name="Bainglass Edan" userId="b9fed0b4-52e6-46ea-bd11-76e3b5c9df50" providerId="ADAL" clId="{841ECA1F-0A93-4ACE-9AF3-FADE57CE0D98}" dt="2025-06-08T11:40:20.949" v="1882" actId="1076"/>
          <ac:picMkLst>
            <pc:docMk/>
            <pc:sldMk cId="0" sldId="266"/>
            <ac:picMk id="4" creationId="{845B2D5A-BC68-E4CE-BDF7-9029560728C8}"/>
          </ac:picMkLst>
        </pc:picChg>
        <pc:picChg chg="mod topLvl">
          <ac:chgData name="Bainglass Edan" userId="b9fed0b4-52e6-46ea-bd11-76e3b5c9df50" providerId="ADAL" clId="{841ECA1F-0A93-4ACE-9AF3-FADE57CE0D98}" dt="2025-06-08T11:40:22.839" v="1883" actId="1076"/>
          <ac:picMkLst>
            <pc:docMk/>
            <pc:sldMk cId="0" sldId="266"/>
            <ac:picMk id="5" creationId="{A8AC8E2F-3E05-0479-0CDE-EA8E00A3BC3D}"/>
          </ac:picMkLst>
        </pc:picChg>
        <pc:picChg chg="add mod">
          <ac:chgData name="Bainglass Edan" userId="b9fed0b4-52e6-46ea-bd11-76e3b5c9df50" providerId="ADAL" clId="{841ECA1F-0A93-4ACE-9AF3-FADE57CE0D98}" dt="2025-06-08T11:40:20.949" v="1882" actId="1076"/>
          <ac:picMkLst>
            <pc:docMk/>
            <pc:sldMk cId="0" sldId="266"/>
            <ac:picMk id="7" creationId="{3003F4DA-E518-BDD0-2495-59CCE78C551F}"/>
          </ac:picMkLst>
        </pc:picChg>
      </pc:sldChg>
      <pc:sldChg chg="addSp delSp modSp mod">
        <pc:chgData name="Bainglass Edan" userId="b9fed0b4-52e6-46ea-bd11-76e3b5c9df50" providerId="ADAL" clId="{841ECA1F-0A93-4ACE-9AF3-FADE57CE0D98}" dt="2025-06-09T06:21:44.233" v="4618" actId="1076"/>
        <pc:sldMkLst>
          <pc:docMk/>
          <pc:sldMk cId="2783245204" sldId="361"/>
        </pc:sldMkLst>
        <pc:spChg chg="mod topLvl">
          <ac:chgData name="Bainglass Edan" userId="b9fed0b4-52e6-46ea-bd11-76e3b5c9df50" providerId="ADAL" clId="{841ECA1F-0A93-4ACE-9AF3-FADE57CE0D98}" dt="2025-06-08T16:31:58.781" v="4486" actId="1076"/>
          <ac:spMkLst>
            <pc:docMk/>
            <pc:sldMk cId="2783245204" sldId="361"/>
            <ac:spMk id="8" creationId="{EFA6F975-1741-409F-5466-3E25BA1C38C6}"/>
          </ac:spMkLst>
        </pc:spChg>
        <pc:spChg chg="mod topLvl">
          <ac:chgData name="Bainglass Edan" userId="b9fed0b4-52e6-46ea-bd11-76e3b5c9df50" providerId="ADAL" clId="{841ECA1F-0A93-4ACE-9AF3-FADE57CE0D98}" dt="2025-06-08T16:31:58.781" v="4486" actId="1076"/>
          <ac:spMkLst>
            <pc:docMk/>
            <pc:sldMk cId="2783245204" sldId="361"/>
            <ac:spMk id="12" creationId="{1DE6928C-BE42-7FD6-9518-78E5AE280EFF}"/>
          </ac:spMkLst>
        </pc:spChg>
        <pc:spChg chg="mod topLvl">
          <ac:chgData name="Bainglass Edan" userId="b9fed0b4-52e6-46ea-bd11-76e3b5c9df50" providerId="ADAL" clId="{841ECA1F-0A93-4ACE-9AF3-FADE57CE0D98}" dt="2025-06-08T13:26:51.441" v="4067" actId="164"/>
          <ac:spMkLst>
            <pc:docMk/>
            <pc:sldMk cId="2783245204" sldId="361"/>
            <ac:spMk id="20" creationId="{48E66F9D-16AA-AB30-0F8C-8CD1574C81ED}"/>
          </ac:spMkLst>
        </pc:spChg>
        <pc:spChg chg="add mod">
          <ac:chgData name="Bainglass Edan" userId="b9fed0b4-52e6-46ea-bd11-76e3b5c9df50" providerId="ADAL" clId="{841ECA1F-0A93-4ACE-9AF3-FADE57CE0D98}" dt="2025-06-08T16:32:16.631" v="4494" actId="1076"/>
          <ac:spMkLst>
            <pc:docMk/>
            <pc:sldMk cId="2783245204" sldId="361"/>
            <ac:spMk id="29" creationId="{20CA66DE-E1D4-285B-CAA2-81BE4EB7AE82}"/>
          </ac:spMkLst>
        </pc:spChg>
        <pc:spChg chg="add del">
          <ac:chgData name="Bainglass Edan" userId="b9fed0b4-52e6-46ea-bd11-76e3b5c9df50" providerId="ADAL" clId="{841ECA1F-0A93-4ACE-9AF3-FADE57CE0D98}" dt="2025-06-08T11:22:00.990" v="1535" actId="478"/>
          <ac:spMkLst>
            <pc:docMk/>
            <pc:sldMk cId="2783245204" sldId="361"/>
            <ac:spMk id="57" creationId="{5E2B0F66-750C-7774-4DB4-20B49D640AF7}"/>
          </ac:spMkLst>
        </pc:spChg>
        <pc:spChg chg="add del mod topLvl">
          <ac:chgData name="Bainglass Edan" userId="b9fed0b4-52e6-46ea-bd11-76e3b5c9df50" providerId="ADAL" clId="{841ECA1F-0A93-4ACE-9AF3-FADE57CE0D98}" dt="2025-06-08T11:22:18.469" v="1544" actId="21"/>
          <ac:spMkLst>
            <pc:docMk/>
            <pc:sldMk cId="2783245204" sldId="361"/>
            <ac:spMk id="60" creationId="{CE1BF0BA-0080-B1C4-3456-ED4DD8E52669}"/>
          </ac:spMkLst>
        </pc:spChg>
        <pc:spChg chg="mod">
          <ac:chgData name="Bainglass Edan" userId="b9fed0b4-52e6-46ea-bd11-76e3b5c9df50" providerId="ADAL" clId="{841ECA1F-0A93-4ACE-9AF3-FADE57CE0D98}" dt="2025-06-08T11:26:57.184" v="1686" actId="20577"/>
          <ac:spMkLst>
            <pc:docMk/>
            <pc:sldMk cId="2783245204" sldId="361"/>
            <ac:spMk id="61" creationId="{7B6B7EA0-E7F3-B239-9608-65DB897B5DF3}"/>
          </ac:spMkLst>
        </pc:spChg>
        <pc:spChg chg="add del">
          <ac:chgData name="Bainglass Edan" userId="b9fed0b4-52e6-46ea-bd11-76e3b5c9df50" providerId="ADAL" clId="{841ECA1F-0A93-4ACE-9AF3-FADE57CE0D98}" dt="2025-06-08T11:21:57.913" v="1533" actId="478"/>
          <ac:spMkLst>
            <pc:docMk/>
            <pc:sldMk cId="2783245204" sldId="361"/>
            <ac:spMk id="62" creationId="{AF03AC0D-31C6-7099-21DC-F1729B9EEE17}"/>
          </ac:spMkLst>
        </pc:spChg>
        <pc:grpChg chg="add del mod">
          <ac:chgData name="Bainglass Edan" userId="b9fed0b4-52e6-46ea-bd11-76e3b5c9df50" providerId="ADAL" clId="{841ECA1F-0A93-4ACE-9AF3-FADE57CE0D98}" dt="2025-06-08T13:24:35.789" v="4050" actId="165"/>
          <ac:grpSpMkLst>
            <pc:docMk/>
            <pc:sldMk cId="2783245204" sldId="361"/>
            <ac:grpSpMk id="2" creationId="{1F913CA4-1834-1B5C-D8BE-E0CD2EF2B36B}"/>
          </ac:grpSpMkLst>
        </pc:grpChg>
        <pc:grpChg chg="add mod">
          <ac:chgData name="Bainglass Edan" userId="b9fed0b4-52e6-46ea-bd11-76e3b5c9df50" providerId="ADAL" clId="{841ECA1F-0A93-4ACE-9AF3-FADE57CE0D98}" dt="2025-06-08T09:33:21.889" v="412" actId="164"/>
          <ac:grpSpMkLst>
            <pc:docMk/>
            <pc:sldMk cId="2783245204" sldId="361"/>
            <ac:grpSpMk id="3" creationId="{589E7C0D-0A8A-8FA2-4793-67DA29FBB040}"/>
          </ac:grpSpMkLst>
        </pc:grpChg>
        <pc:grpChg chg="add mod">
          <ac:chgData name="Bainglass Edan" userId="b9fed0b4-52e6-46ea-bd11-76e3b5c9df50" providerId="ADAL" clId="{841ECA1F-0A93-4ACE-9AF3-FADE57CE0D98}" dt="2025-06-08T16:32:16.631" v="4494" actId="1076"/>
          <ac:grpSpMkLst>
            <pc:docMk/>
            <pc:sldMk cId="2783245204" sldId="361"/>
            <ac:grpSpMk id="4" creationId="{59428BAF-E0A3-F286-33E6-41B1E4EC6055}"/>
          </ac:grpSpMkLst>
        </pc:grpChg>
        <pc:grpChg chg="add mod">
          <ac:chgData name="Bainglass Edan" userId="b9fed0b4-52e6-46ea-bd11-76e3b5c9df50" providerId="ADAL" clId="{841ECA1F-0A93-4ACE-9AF3-FADE57CE0D98}" dt="2025-06-08T16:32:30.567" v="4499" actId="14100"/>
          <ac:grpSpMkLst>
            <pc:docMk/>
            <pc:sldMk cId="2783245204" sldId="361"/>
            <ac:grpSpMk id="5" creationId="{F9B2DB9F-6ED7-D1D7-0E32-5652D321EB98}"/>
          </ac:grpSpMkLst>
        </pc:grpChg>
        <pc:grpChg chg="add del">
          <ac:chgData name="Bainglass Edan" userId="b9fed0b4-52e6-46ea-bd11-76e3b5c9df50" providerId="ADAL" clId="{841ECA1F-0A93-4ACE-9AF3-FADE57CE0D98}" dt="2025-06-08T11:22:00.990" v="1535" actId="478"/>
          <ac:grpSpMkLst>
            <pc:docMk/>
            <pc:sldMk cId="2783245204" sldId="361"/>
            <ac:grpSpMk id="7" creationId="{9D1D5C6A-506C-A10E-5790-5C090DBDC2BB}"/>
          </ac:grpSpMkLst>
        </pc:grpChg>
        <pc:grpChg chg="add del mod">
          <ac:chgData name="Bainglass Edan" userId="b9fed0b4-52e6-46ea-bd11-76e3b5c9df50" providerId="ADAL" clId="{841ECA1F-0A93-4ACE-9AF3-FADE57CE0D98}" dt="2025-06-08T13:24:35.789" v="4050" actId="165"/>
          <ac:grpSpMkLst>
            <pc:docMk/>
            <pc:sldMk cId="2783245204" sldId="361"/>
            <ac:grpSpMk id="9" creationId="{8837A4CE-C50E-4405-F510-5C65BEB22C20}"/>
          </ac:grpSpMkLst>
        </pc:grpChg>
        <pc:grpChg chg="add del mod">
          <ac:chgData name="Bainglass Edan" userId="b9fed0b4-52e6-46ea-bd11-76e3b5c9df50" providerId="ADAL" clId="{841ECA1F-0A93-4ACE-9AF3-FADE57CE0D98}" dt="2025-06-08T13:26:39.034" v="4064" actId="165"/>
          <ac:grpSpMkLst>
            <pc:docMk/>
            <pc:sldMk cId="2783245204" sldId="361"/>
            <ac:grpSpMk id="13" creationId="{298F75D0-E145-B9A0-AB15-0B3505C5ECA0}"/>
          </ac:grpSpMkLst>
        </pc:grpChg>
        <pc:grpChg chg="add del mod">
          <ac:chgData name="Bainglass Edan" userId="b9fed0b4-52e6-46ea-bd11-76e3b5c9df50" providerId="ADAL" clId="{841ECA1F-0A93-4ACE-9AF3-FADE57CE0D98}" dt="2025-06-08T13:26:39.034" v="4064" actId="165"/>
          <ac:grpSpMkLst>
            <pc:docMk/>
            <pc:sldMk cId="2783245204" sldId="361"/>
            <ac:grpSpMk id="15" creationId="{99A57707-DDCA-C33F-E884-225F9990C560}"/>
          </ac:grpSpMkLst>
        </pc:grpChg>
        <pc:grpChg chg="add mod">
          <ac:chgData name="Bainglass Edan" userId="b9fed0b4-52e6-46ea-bd11-76e3b5c9df50" providerId="ADAL" clId="{841ECA1F-0A93-4ACE-9AF3-FADE57CE0D98}" dt="2025-06-08T16:32:48.441" v="4501" actId="164"/>
          <ac:grpSpMkLst>
            <pc:docMk/>
            <pc:sldMk cId="2783245204" sldId="361"/>
            <ac:grpSpMk id="16" creationId="{22F3C684-F753-D66A-B9E1-573D2B53E7D4}"/>
          </ac:grpSpMkLst>
        </pc:grpChg>
        <pc:grpChg chg="del mod">
          <ac:chgData name="Bainglass Edan" userId="b9fed0b4-52e6-46ea-bd11-76e3b5c9df50" providerId="ADAL" clId="{841ECA1F-0A93-4ACE-9AF3-FADE57CE0D98}" dt="2025-06-08T13:26:39.034" v="4064" actId="165"/>
          <ac:grpSpMkLst>
            <pc:docMk/>
            <pc:sldMk cId="2783245204" sldId="361"/>
            <ac:grpSpMk id="17" creationId="{19C9119E-4D21-1FF3-3BB4-34B81229533F}"/>
          </ac:grpSpMkLst>
        </pc:grpChg>
        <pc:grpChg chg="add del">
          <ac:chgData name="Bainglass Edan" userId="b9fed0b4-52e6-46ea-bd11-76e3b5c9df50" providerId="ADAL" clId="{841ECA1F-0A93-4ACE-9AF3-FADE57CE0D98}" dt="2025-06-08T11:22:00.990" v="1535" actId="478"/>
          <ac:grpSpMkLst>
            <pc:docMk/>
            <pc:sldMk cId="2783245204" sldId="361"/>
            <ac:grpSpMk id="21" creationId="{0F297C62-4367-6E48-CE7B-CCC264FA3C10}"/>
          </ac:grpSpMkLst>
        </pc:grpChg>
        <pc:grpChg chg="add mod">
          <ac:chgData name="Bainglass Edan" userId="b9fed0b4-52e6-46ea-bd11-76e3b5c9df50" providerId="ADAL" clId="{841ECA1F-0A93-4ACE-9AF3-FADE57CE0D98}" dt="2025-06-08T16:32:48.441" v="4501" actId="164"/>
          <ac:grpSpMkLst>
            <pc:docMk/>
            <pc:sldMk cId="2783245204" sldId="361"/>
            <ac:grpSpMk id="21" creationId="{61DBA1B7-6871-3C03-29F8-FFBCDF9E0014}"/>
          </ac:grpSpMkLst>
        </pc:grpChg>
        <pc:grpChg chg="add mod">
          <ac:chgData name="Bainglass Edan" userId="b9fed0b4-52e6-46ea-bd11-76e3b5c9df50" providerId="ADAL" clId="{841ECA1F-0A93-4ACE-9AF3-FADE57CE0D98}" dt="2025-06-08T16:32:16.631" v="4494" actId="1076"/>
          <ac:grpSpMkLst>
            <pc:docMk/>
            <pc:sldMk cId="2783245204" sldId="361"/>
            <ac:grpSpMk id="22" creationId="{35876CAA-089A-3385-9BB9-E76D6F893B45}"/>
          </ac:grpSpMkLst>
        </pc:grpChg>
        <pc:grpChg chg="add mod">
          <ac:chgData name="Bainglass Edan" userId="b9fed0b4-52e6-46ea-bd11-76e3b5c9df50" providerId="ADAL" clId="{841ECA1F-0A93-4ACE-9AF3-FADE57CE0D98}" dt="2025-06-08T16:32:48.441" v="4501" actId="164"/>
          <ac:grpSpMkLst>
            <pc:docMk/>
            <pc:sldMk cId="2783245204" sldId="361"/>
            <ac:grpSpMk id="23" creationId="{2E2342F3-DE1E-C8F6-5DCE-F0D3BF80DA14}"/>
          </ac:grpSpMkLst>
        </pc:grpChg>
        <pc:grpChg chg="add del">
          <ac:chgData name="Bainglass Edan" userId="b9fed0b4-52e6-46ea-bd11-76e3b5c9df50" providerId="ADAL" clId="{841ECA1F-0A93-4ACE-9AF3-FADE57CE0D98}" dt="2025-06-08T11:22:00.990" v="1535" actId="478"/>
          <ac:grpSpMkLst>
            <pc:docMk/>
            <pc:sldMk cId="2783245204" sldId="361"/>
            <ac:grpSpMk id="34" creationId="{1AD951C2-E12D-1953-A461-A8EEA569B898}"/>
          </ac:grpSpMkLst>
        </pc:grpChg>
        <pc:grpChg chg="add del">
          <ac:chgData name="Bainglass Edan" userId="b9fed0b4-52e6-46ea-bd11-76e3b5c9df50" providerId="ADAL" clId="{841ECA1F-0A93-4ACE-9AF3-FADE57CE0D98}" dt="2025-06-08T11:22:00.990" v="1535" actId="478"/>
          <ac:grpSpMkLst>
            <pc:docMk/>
            <pc:sldMk cId="2783245204" sldId="361"/>
            <ac:grpSpMk id="37" creationId="{50E74010-6852-8A7D-20B9-95552FD11C14}"/>
          </ac:grpSpMkLst>
        </pc:grpChg>
        <pc:grpChg chg="add del">
          <ac:chgData name="Bainglass Edan" userId="b9fed0b4-52e6-46ea-bd11-76e3b5c9df50" providerId="ADAL" clId="{841ECA1F-0A93-4ACE-9AF3-FADE57CE0D98}" dt="2025-06-08T11:22:00.990" v="1535" actId="478"/>
          <ac:grpSpMkLst>
            <pc:docMk/>
            <pc:sldMk cId="2783245204" sldId="361"/>
            <ac:grpSpMk id="40" creationId="{5C46B1A5-63D4-E781-82F9-D1B62069DBEA}"/>
          </ac:grpSpMkLst>
        </pc:grpChg>
        <pc:grpChg chg="del mod">
          <ac:chgData name="Bainglass Edan" userId="b9fed0b4-52e6-46ea-bd11-76e3b5c9df50" providerId="ADAL" clId="{841ECA1F-0A93-4ACE-9AF3-FADE57CE0D98}" dt="2025-06-08T11:24:10.188" v="1576" actId="478"/>
          <ac:grpSpMkLst>
            <pc:docMk/>
            <pc:sldMk cId="2783245204" sldId="361"/>
            <ac:grpSpMk id="46" creationId="{7B6C651B-B179-8FF3-4A2E-019F75CD9C79}"/>
          </ac:grpSpMkLst>
        </pc:grpChg>
        <pc:grpChg chg="add del mod">
          <ac:chgData name="Bainglass Edan" userId="b9fed0b4-52e6-46ea-bd11-76e3b5c9df50" providerId="ADAL" clId="{841ECA1F-0A93-4ACE-9AF3-FADE57CE0D98}" dt="2025-06-08T16:32:33.362" v="4500" actId="1076"/>
          <ac:grpSpMkLst>
            <pc:docMk/>
            <pc:sldMk cId="2783245204" sldId="361"/>
            <ac:grpSpMk id="58" creationId="{685E49F4-37F6-920A-F9C0-48C6BA367A82}"/>
          </ac:grpSpMkLst>
        </pc:grpChg>
        <pc:picChg chg="add mod">
          <ac:chgData name="Bainglass Edan" userId="b9fed0b4-52e6-46ea-bd11-76e3b5c9df50" providerId="ADAL" clId="{841ECA1F-0A93-4ACE-9AF3-FADE57CE0D98}" dt="2025-06-09T06:21:44.233" v="4618" actId="1076"/>
          <ac:picMkLst>
            <pc:docMk/>
            <pc:sldMk cId="2783245204" sldId="361"/>
            <ac:picMk id="2" creationId="{352070CE-4A69-9C95-37A5-1A0978597EC4}"/>
          </ac:picMkLst>
        </pc:picChg>
        <pc:picChg chg="mod topLvl">
          <ac:chgData name="Bainglass Edan" userId="b9fed0b4-52e6-46ea-bd11-76e3b5c9df50" providerId="ADAL" clId="{841ECA1F-0A93-4ACE-9AF3-FADE57CE0D98}" dt="2025-06-08T16:31:58.781" v="4486" actId="1076"/>
          <ac:picMkLst>
            <pc:docMk/>
            <pc:sldMk cId="2783245204" sldId="361"/>
            <ac:picMk id="3" creationId="{FC417F7C-00A9-A236-367B-94C66AF57CFD}"/>
          </ac:picMkLst>
        </pc:picChg>
        <pc:picChg chg="mod">
          <ac:chgData name="Bainglass Edan" userId="b9fed0b4-52e6-46ea-bd11-76e3b5c9df50" providerId="ADAL" clId="{841ECA1F-0A93-4ACE-9AF3-FADE57CE0D98}" dt="2025-06-08T11:23:07.477" v="1559"/>
          <ac:picMkLst>
            <pc:docMk/>
            <pc:sldMk cId="2783245204" sldId="361"/>
            <ac:picMk id="6" creationId="{09C5F4FA-452F-7B7F-DBE3-7F096F456C7F}"/>
          </ac:picMkLst>
        </pc:picChg>
        <pc:picChg chg="del mod">
          <ac:chgData name="Bainglass Edan" userId="b9fed0b4-52e6-46ea-bd11-76e3b5c9df50" providerId="ADAL" clId="{841ECA1F-0A93-4ACE-9AF3-FADE57CE0D98}" dt="2025-06-08T13:16:37.247" v="3902" actId="478"/>
          <ac:picMkLst>
            <pc:docMk/>
            <pc:sldMk cId="2783245204" sldId="361"/>
            <ac:picMk id="7" creationId="{5A0939C2-47DB-A39F-5319-02A72A0A9F74}"/>
          </ac:picMkLst>
        </pc:picChg>
        <pc:picChg chg="add mod">
          <ac:chgData name="Bainglass Edan" userId="b9fed0b4-52e6-46ea-bd11-76e3b5c9df50" providerId="ADAL" clId="{841ECA1F-0A93-4ACE-9AF3-FADE57CE0D98}" dt="2025-06-09T06:21:44.233" v="4618" actId="1076"/>
          <ac:picMkLst>
            <pc:docMk/>
            <pc:sldMk cId="2783245204" sldId="361"/>
            <ac:picMk id="7" creationId="{96FB31B5-BE34-F5DF-3CF5-A88F7F91A71D}"/>
          </ac:picMkLst>
        </pc:picChg>
        <pc:picChg chg="add mod">
          <ac:chgData name="Bainglass Edan" userId="b9fed0b4-52e6-46ea-bd11-76e3b5c9df50" providerId="ADAL" clId="{841ECA1F-0A93-4ACE-9AF3-FADE57CE0D98}" dt="2025-06-09T06:21:44.233" v="4618" actId="1076"/>
          <ac:picMkLst>
            <pc:docMk/>
            <pc:sldMk cId="2783245204" sldId="361"/>
            <ac:picMk id="9" creationId="{B5951B6E-A9C5-3B84-32D2-236B12F8A8A3}"/>
          </ac:picMkLst>
        </pc:picChg>
        <pc:picChg chg="mod">
          <ac:chgData name="Bainglass Edan" userId="b9fed0b4-52e6-46ea-bd11-76e3b5c9df50" providerId="ADAL" clId="{841ECA1F-0A93-4ACE-9AF3-FADE57CE0D98}" dt="2025-06-08T11:23:07.477" v="1559"/>
          <ac:picMkLst>
            <pc:docMk/>
            <pc:sldMk cId="2783245204" sldId="361"/>
            <ac:picMk id="10" creationId="{079A0BC2-97CF-7198-F1E9-6CACEA7192C2}"/>
          </ac:picMkLst>
        </pc:picChg>
        <pc:picChg chg="mod topLvl">
          <ac:chgData name="Bainglass Edan" userId="b9fed0b4-52e6-46ea-bd11-76e3b5c9df50" providerId="ADAL" clId="{841ECA1F-0A93-4ACE-9AF3-FADE57CE0D98}" dt="2025-06-08T16:31:58.781" v="4486" actId="1076"/>
          <ac:picMkLst>
            <pc:docMk/>
            <pc:sldMk cId="2783245204" sldId="361"/>
            <ac:picMk id="11" creationId="{561A1FC3-A23B-1341-79FF-6F4F0085D905}"/>
          </ac:picMkLst>
        </pc:picChg>
        <pc:picChg chg="add del">
          <ac:chgData name="Bainglass Edan" userId="b9fed0b4-52e6-46ea-bd11-76e3b5c9df50" providerId="ADAL" clId="{841ECA1F-0A93-4ACE-9AF3-FADE57CE0D98}" dt="2025-06-08T11:22:00.990" v="1535" actId="478"/>
          <ac:picMkLst>
            <pc:docMk/>
            <pc:sldMk cId="2783245204" sldId="361"/>
            <ac:picMk id="12" creationId="{EA753999-41E7-D21B-718E-87445775E0A3}"/>
          </ac:picMkLst>
        </pc:picChg>
        <pc:picChg chg="add del">
          <ac:chgData name="Bainglass Edan" userId="b9fed0b4-52e6-46ea-bd11-76e3b5c9df50" providerId="ADAL" clId="{841ECA1F-0A93-4ACE-9AF3-FADE57CE0D98}" dt="2025-06-08T11:22:00.990" v="1535" actId="478"/>
          <ac:picMkLst>
            <pc:docMk/>
            <pc:sldMk cId="2783245204" sldId="361"/>
            <ac:picMk id="13" creationId="{50A15913-695B-202B-C364-AB90838B1051}"/>
          </ac:picMkLst>
        </pc:picChg>
        <pc:picChg chg="add mod modCrop">
          <ac:chgData name="Bainglass Edan" userId="b9fed0b4-52e6-46ea-bd11-76e3b5c9df50" providerId="ADAL" clId="{841ECA1F-0A93-4ACE-9AF3-FADE57CE0D98}" dt="2025-06-08T16:32:16.631" v="4494" actId="1076"/>
          <ac:picMkLst>
            <pc:docMk/>
            <pc:sldMk cId="2783245204" sldId="361"/>
            <ac:picMk id="14" creationId="{D8F9939A-D5EF-DB2F-8AF8-09120973E79E}"/>
          </ac:picMkLst>
        </pc:picChg>
        <pc:picChg chg="add del">
          <ac:chgData name="Bainglass Edan" userId="b9fed0b4-52e6-46ea-bd11-76e3b5c9df50" providerId="ADAL" clId="{841ECA1F-0A93-4ACE-9AF3-FADE57CE0D98}" dt="2025-06-08T11:22:00.990" v="1535" actId="478"/>
          <ac:picMkLst>
            <pc:docMk/>
            <pc:sldMk cId="2783245204" sldId="361"/>
            <ac:picMk id="15" creationId="{A8CC660C-59E4-E897-FA6F-77EBF6F87F6C}"/>
          </ac:picMkLst>
        </pc:picChg>
        <pc:picChg chg="add del">
          <ac:chgData name="Bainglass Edan" userId="b9fed0b4-52e6-46ea-bd11-76e3b5c9df50" providerId="ADAL" clId="{841ECA1F-0A93-4ACE-9AF3-FADE57CE0D98}" dt="2025-06-08T11:22:00.990" v="1535" actId="478"/>
          <ac:picMkLst>
            <pc:docMk/>
            <pc:sldMk cId="2783245204" sldId="361"/>
            <ac:picMk id="16" creationId="{85035B31-50F8-AA7D-DD19-46BD2D53E6B2}"/>
          </ac:picMkLst>
        </pc:picChg>
        <pc:picChg chg="mod topLvl">
          <ac:chgData name="Bainglass Edan" userId="b9fed0b4-52e6-46ea-bd11-76e3b5c9df50" providerId="ADAL" clId="{841ECA1F-0A93-4ACE-9AF3-FADE57CE0D98}" dt="2025-06-08T13:26:51.441" v="4067" actId="164"/>
          <ac:picMkLst>
            <pc:docMk/>
            <pc:sldMk cId="2783245204" sldId="361"/>
            <ac:picMk id="18" creationId="{D16EBE11-B180-0E42-6553-69FEAEFC5FCE}"/>
          </ac:picMkLst>
        </pc:picChg>
        <pc:picChg chg="del">
          <ac:chgData name="Bainglass Edan" userId="b9fed0b4-52e6-46ea-bd11-76e3b5c9df50" providerId="ADAL" clId="{841ECA1F-0A93-4ACE-9AF3-FADE57CE0D98}" dt="2025-06-08T13:16:35.487" v="3901" actId="478"/>
          <ac:picMkLst>
            <pc:docMk/>
            <pc:sldMk cId="2783245204" sldId="361"/>
            <ac:picMk id="19" creationId="{55085939-DAEF-67DF-C414-8C90AD3EE342}"/>
          </ac:picMkLst>
        </pc:picChg>
        <pc:picChg chg="add del mod">
          <ac:chgData name="Bainglass Edan" userId="b9fed0b4-52e6-46ea-bd11-76e3b5c9df50" providerId="ADAL" clId="{841ECA1F-0A93-4ACE-9AF3-FADE57CE0D98}" dt="2025-06-08T11:25:01.960" v="1593" actId="21"/>
          <ac:picMkLst>
            <pc:docMk/>
            <pc:sldMk cId="2783245204" sldId="361"/>
            <ac:picMk id="25" creationId="{FA603897-7CCC-B95D-EF06-C3DF3BC289BB}"/>
          </ac:picMkLst>
        </pc:picChg>
        <pc:picChg chg="add mod">
          <ac:chgData name="Bainglass Edan" userId="b9fed0b4-52e6-46ea-bd11-76e3b5c9df50" providerId="ADAL" clId="{841ECA1F-0A93-4ACE-9AF3-FADE57CE0D98}" dt="2025-06-08T11:25:17.666" v="1601" actId="1036"/>
          <ac:picMkLst>
            <pc:docMk/>
            <pc:sldMk cId="2783245204" sldId="361"/>
            <ac:picMk id="28" creationId="{AE3B549C-C55B-81E5-6DE5-E83D520CEAC2}"/>
          </ac:picMkLst>
        </pc:picChg>
        <pc:picChg chg="add mod">
          <ac:chgData name="Bainglass Edan" userId="b9fed0b4-52e6-46ea-bd11-76e3b5c9df50" providerId="ADAL" clId="{841ECA1F-0A93-4ACE-9AF3-FADE57CE0D98}" dt="2025-06-08T16:32:16.631" v="4494" actId="1076"/>
          <ac:picMkLst>
            <pc:docMk/>
            <pc:sldMk cId="2783245204" sldId="361"/>
            <ac:picMk id="30" creationId="{FA603897-7CCC-B95D-EF06-C3DF3BC289BB}"/>
          </ac:picMkLst>
        </pc:picChg>
        <pc:picChg chg="del mod">
          <ac:chgData name="Bainglass Edan" userId="b9fed0b4-52e6-46ea-bd11-76e3b5c9df50" providerId="ADAL" clId="{841ECA1F-0A93-4ACE-9AF3-FADE57CE0D98}" dt="2025-06-08T11:24:05.196" v="1575" actId="478"/>
          <ac:picMkLst>
            <pc:docMk/>
            <pc:sldMk cId="2783245204" sldId="361"/>
            <ac:picMk id="32" creationId="{A2B73D0B-18BD-F87C-4C06-95B1517D69F9}"/>
          </ac:picMkLst>
        </pc:picChg>
        <pc:picChg chg="add del">
          <ac:chgData name="Bainglass Edan" userId="b9fed0b4-52e6-46ea-bd11-76e3b5c9df50" providerId="ADAL" clId="{841ECA1F-0A93-4ACE-9AF3-FADE57CE0D98}" dt="2025-06-08T11:22:00.990" v="1535" actId="478"/>
          <ac:picMkLst>
            <pc:docMk/>
            <pc:sldMk cId="2783245204" sldId="361"/>
            <ac:picMk id="33" creationId="{453B93AA-557B-CAF1-788A-27737AB51F42}"/>
          </ac:picMkLst>
        </pc:picChg>
        <pc:picChg chg="mod">
          <ac:chgData name="Bainglass Edan" userId="b9fed0b4-52e6-46ea-bd11-76e3b5c9df50" providerId="ADAL" clId="{841ECA1F-0A93-4ACE-9AF3-FADE57CE0D98}" dt="2025-06-08T11:24:10.188" v="1576" actId="478"/>
          <ac:picMkLst>
            <pc:docMk/>
            <pc:sldMk cId="2783245204" sldId="361"/>
            <ac:picMk id="47" creationId="{F3DE0DE4-C742-8D45-642E-F0FA0A425C71}"/>
          </ac:picMkLst>
        </pc:picChg>
        <pc:picChg chg="del mod">
          <ac:chgData name="Bainglass Edan" userId="b9fed0b4-52e6-46ea-bd11-76e3b5c9df50" providerId="ADAL" clId="{841ECA1F-0A93-4ACE-9AF3-FADE57CE0D98}" dt="2025-06-08T11:24:10.188" v="1576" actId="478"/>
          <ac:picMkLst>
            <pc:docMk/>
            <pc:sldMk cId="2783245204" sldId="361"/>
            <ac:picMk id="48" creationId="{E12D59B0-BF9D-C031-C39F-CBD4786253FA}"/>
          </ac:picMkLst>
        </pc:picChg>
        <pc:picChg chg="mod">
          <ac:chgData name="Bainglass Edan" userId="b9fed0b4-52e6-46ea-bd11-76e3b5c9df50" providerId="ADAL" clId="{841ECA1F-0A93-4ACE-9AF3-FADE57CE0D98}" dt="2025-06-08T16:32:16.631" v="4494" actId="1076"/>
          <ac:picMkLst>
            <pc:docMk/>
            <pc:sldMk cId="2783245204" sldId="361"/>
            <ac:picMk id="49" creationId="{350B956E-6A7E-055D-12F4-CAC7EE08C3BA}"/>
          </ac:picMkLst>
        </pc:picChg>
        <pc:picChg chg="add del">
          <ac:chgData name="Bainglass Edan" userId="b9fed0b4-52e6-46ea-bd11-76e3b5c9df50" providerId="ADAL" clId="{841ECA1F-0A93-4ACE-9AF3-FADE57CE0D98}" dt="2025-06-08T11:22:00.990" v="1535" actId="478"/>
          <ac:picMkLst>
            <pc:docMk/>
            <pc:sldMk cId="2783245204" sldId="361"/>
            <ac:picMk id="56" creationId="{4C09F8AA-9582-61AA-430E-6291D3010769}"/>
          </ac:picMkLst>
        </pc:picChg>
        <pc:picChg chg="mod topLvl">
          <ac:chgData name="Bainglass Edan" userId="b9fed0b4-52e6-46ea-bd11-76e3b5c9df50" providerId="ADAL" clId="{841ECA1F-0A93-4ACE-9AF3-FADE57CE0D98}" dt="2025-06-08T11:22:18.469" v="1544" actId="21"/>
          <ac:picMkLst>
            <pc:docMk/>
            <pc:sldMk cId="2783245204" sldId="361"/>
            <ac:picMk id="59" creationId="{9C0465F9-49D1-B04A-99D3-5B77D5122091}"/>
          </ac:picMkLst>
        </pc:picChg>
        <pc:cxnChg chg="add del">
          <ac:chgData name="Bainglass Edan" userId="b9fed0b4-52e6-46ea-bd11-76e3b5c9df50" providerId="ADAL" clId="{841ECA1F-0A93-4ACE-9AF3-FADE57CE0D98}" dt="2025-06-08T11:21:58.795" v="1534" actId="478"/>
          <ac:cxnSpMkLst>
            <pc:docMk/>
            <pc:sldMk cId="2783245204" sldId="361"/>
            <ac:cxnSpMk id="2" creationId="{2C31A376-C7F6-D93A-69E1-878FE5E660E7}"/>
          </ac:cxnSpMkLst>
        </pc:cxnChg>
      </pc:sldChg>
      <pc:sldChg chg="modSp mod modAnim">
        <pc:chgData name="Bainglass Edan" userId="b9fed0b4-52e6-46ea-bd11-76e3b5c9df50" providerId="ADAL" clId="{841ECA1F-0A93-4ACE-9AF3-FADE57CE0D98}" dt="2025-06-08T16:30:31.331" v="4481" actId="1035"/>
        <pc:sldMkLst>
          <pc:docMk/>
          <pc:sldMk cId="4050237306" sldId="363"/>
        </pc:sldMkLst>
        <pc:spChg chg="mod">
          <ac:chgData name="Bainglass Edan" userId="b9fed0b4-52e6-46ea-bd11-76e3b5c9df50" providerId="ADAL" clId="{841ECA1F-0A93-4ACE-9AF3-FADE57CE0D98}" dt="2025-06-08T16:28:52.501" v="4476" actId="1076"/>
          <ac:spMkLst>
            <pc:docMk/>
            <pc:sldMk cId="4050237306" sldId="363"/>
            <ac:spMk id="14" creationId="{FD9F70DF-B1CE-7A77-AD8C-5062347D8062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24" creationId="{E3D73530-0CB4-98DB-9C0B-6A4C2410E4E8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25" creationId="{17886A07-0642-55C7-C42E-339FC0DBDABD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35" creationId="{96850B87-DA79-20F2-658C-6ED1FDC334C0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36" creationId="{05ED86A4-C014-0769-9D57-B197E4975C53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37" creationId="{96B233D7-51BF-088E-859E-68E2102F9788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38" creationId="{4C5D92EB-F712-DC19-C4EE-5E504555D334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39" creationId="{99D44E31-0111-BB3E-A90F-48C1F3DD200C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43" creationId="{A3055A2F-AF95-C626-3AC5-104B70F55F44}"/>
          </ac:spMkLst>
        </pc:spChg>
        <pc:spChg chg="mod">
          <ac:chgData name="Bainglass Edan" userId="b9fed0b4-52e6-46ea-bd11-76e3b5c9df50" providerId="ADAL" clId="{841ECA1F-0A93-4ACE-9AF3-FADE57CE0D98}" dt="2025-06-08T16:28:05.034" v="4469" actId="1036"/>
          <ac:spMkLst>
            <pc:docMk/>
            <pc:sldMk cId="4050237306" sldId="363"/>
            <ac:spMk id="44" creationId="{19F5C5ED-50B6-DF2C-12B5-3B25E2CCFCC8}"/>
          </ac:spMkLst>
        </pc:spChg>
        <pc:grpChg chg="mod">
          <ac:chgData name="Bainglass Edan" userId="b9fed0b4-52e6-46ea-bd11-76e3b5c9df50" providerId="ADAL" clId="{841ECA1F-0A93-4ACE-9AF3-FADE57CE0D98}" dt="2025-06-08T16:30:31.331" v="4481" actId="1035"/>
          <ac:grpSpMkLst>
            <pc:docMk/>
            <pc:sldMk cId="4050237306" sldId="363"/>
            <ac:grpSpMk id="12" creationId="{0F8CA2F2-17E5-DF42-0766-5C2842A7CB9F}"/>
          </ac:grpSpMkLst>
        </pc:grpChg>
        <pc:grpChg chg="mod">
          <ac:chgData name="Bainglass Edan" userId="b9fed0b4-52e6-46ea-bd11-76e3b5c9df50" providerId="ADAL" clId="{841ECA1F-0A93-4ACE-9AF3-FADE57CE0D98}" dt="2025-06-08T16:28:05.034" v="4469" actId="1036"/>
          <ac:grpSpMkLst>
            <pc:docMk/>
            <pc:sldMk cId="4050237306" sldId="363"/>
            <ac:grpSpMk id="26" creationId="{2FD3179B-A835-7989-3E52-5D0F2E2F7944}"/>
          </ac:grpSpMkLst>
        </pc:grpChg>
        <pc:grpChg chg="mod">
          <ac:chgData name="Bainglass Edan" userId="b9fed0b4-52e6-46ea-bd11-76e3b5c9df50" providerId="ADAL" clId="{841ECA1F-0A93-4ACE-9AF3-FADE57CE0D98}" dt="2025-06-08T16:28:05.034" v="4469" actId="1036"/>
          <ac:grpSpMkLst>
            <pc:docMk/>
            <pc:sldMk cId="4050237306" sldId="363"/>
            <ac:grpSpMk id="27" creationId="{0D0DA467-B2DF-CCDF-2D44-008717F48E85}"/>
          </ac:grpSpMkLst>
        </pc:grpChg>
        <pc:grpChg chg="mod">
          <ac:chgData name="Bainglass Edan" userId="b9fed0b4-52e6-46ea-bd11-76e3b5c9df50" providerId="ADAL" clId="{841ECA1F-0A93-4ACE-9AF3-FADE57CE0D98}" dt="2025-06-08T16:28:05.034" v="4469" actId="1036"/>
          <ac:grpSpMkLst>
            <pc:docMk/>
            <pc:sldMk cId="4050237306" sldId="363"/>
            <ac:grpSpMk id="34" creationId="{17E71466-7F4F-0EBD-9796-C5E1F81432E1}"/>
          </ac:grpSpMkLst>
        </pc:grpChg>
        <pc:grpChg chg="mod">
          <ac:chgData name="Bainglass Edan" userId="b9fed0b4-52e6-46ea-bd11-76e3b5c9df50" providerId="ADAL" clId="{841ECA1F-0A93-4ACE-9AF3-FADE57CE0D98}" dt="2025-06-08T16:28:05.034" v="4469" actId="1036"/>
          <ac:grpSpMkLst>
            <pc:docMk/>
            <pc:sldMk cId="4050237306" sldId="363"/>
            <ac:grpSpMk id="45" creationId="{6EE410A0-10A8-9E99-2EC0-3579BE5438CA}"/>
          </ac:grpSpMkLst>
        </pc:grpChg>
        <pc:grpChg chg="mod">
          <ac:chgData name="Bainglass Edan" userId="b9fed0b4-52e6-46ea-bd11-76e3b5c9df50" providerId="ADAL" clId="{841ECA1F-0A93-4ACE-9AF3-FADE57CE0D98}" dt="2025-06-08T16:28:05.034" v="4469" actId="1036"/>
          <ac:grpSpMkLst>
            <pc:docMk/>
            <pc:sldMk cId="4050237306" sldId="363"/>
            <ac:grpSpMk id="46" creationId="{796D0BEC-7080-A5BB-F741-F3000213F9AD}"/>
          </ac:grpSpMkLst>
        </pc:grp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7" creationId="{F75FF665-C750-8F1A-9E3C-5FEE93037771}"/>
          </ac:picMkLst>
        </pc:picChg>
        <pc:picChg chg="mod">
          <ac:chgData name="Bainglass Edan" userId="b9fed0b4-52e6-46ea-bd11-76e3b5c9df50" providerId="ADAL" clId="{841ECA1F-0A93-4ACE-9AF3-FADE57CE0D98}" dt="2025-06-08T16:29:25.824" v="4480" actId="1036"/>
          <ac:picMkLst>
            <pc:docMk/>
            <pc:sldMk cId="4050237306" sldId="363"/>
            <ac:picMk id="13" creationId="{A76C0883-C0C6-0DE1-BA0B-EB40973EC4E7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17" creationId="{CA15CC3F-FBF4-790F-5FCB-9EA454A15C96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18" creationId="{03AC5D92-5884-A4C1-6DE0-802F34144569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21" creationId="{825D66B0-58E3-40BE-4A5A-BD3E28346B69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22" creationId="{B6D5599A-557F-7A56-2F28-275FBB3E77C4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29" creationId="{12469AF6-CF4C-D537-ACF4-DECD8DF7F784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30" creationId="{DB204D81-662E-87B1-7960-2D52AA84D74E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32" creationId="{E0530BBB-0A5E-281E-1893-BC019383FCFF}"/>
          </ac:picMkLst>
        </pc:picChg>
        <pc:picChg chg="mod">
          <ac:chgData name="Bainglass Edan" userId="b9fed0b4-52e6-46ea-bd11-76e3b5c9df50" providerId="ADAL" clId="{841ECA1F-0A93-4ACE-9AF3-FADE57CE0D98}" dt="2025-06-08T16:29:03.447" v="4477" actId="14100"/>
          <ac:picMkLst>
            <pc:docMk/>
            <pc:sldMk cId="4050237306" sldId="363"/>
            <ac:picMk id="33" creationId="{10C7452B-DE9D-141A-647C-1B8B5E8A3CC0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40" creationId="{C61B7CD0-128E-B735-26D6-D07DB7FBB0B1}"/>
          </ac:picMkLst>
        </pc:picChg>
        <pc:picChg chg="mod">
          <ac:chgData name="Bainglass Edan" userId="b9fed0b4-52e6-46ea-bd11-76e3b5c9df50" providerId="ADAL" clId="{841ECA1F-0A93-4ACE-9AF3-FADE57CE0D98}" dt="2025-06-08T16:28:05.034" v="4469" actId="1036"/>
          <ac:picMkLst>
            <pc:docMk/>
            <pc:sldMk cId="4050237306" sldId="363"/>
            <ac:picMk id="41" creationId="{E96648EA-70BA-33D3-741E-57267F2D46BE}"/>
          </ac:picMkLst>
        </pc:picChg>
      </pc:sldChg>
      <pc:sldChg chg="delSp modSp mod modAnim">
        <pc:chgData name="Bainglass Edan" userId="b9fed0b4-52e6-46ea-bd11-76e3b5c9df50" providerId="ADAL" clId="{841ECA1F-0A93-4ACE-9AF3-FADE57CE0D98}" dt="2025-06-08T16:03:31.964" v="4370" actId="20577"/>
        <pc:sldMkLst>
          <pc:docMk/>
          <pc:sldMk cId="2794185784" sldId="365"/>
        </pc:sldMkLst>
        <pc:spChg chg="mod">
          <ac:chgData name="Bainglass Edan" userId="b9fed0b4-52e6-46ea-bd11-76e3b5c9df50" providerId="ADAL" clId="{841ECA1F-0A93-4ACE-9AF3-FADE57CE0D98}" dt="2025-06-08T13:40:14.045" v="4190" actId="113"/>
          <ac:spMkLst>
            <pc:docMk/>
            <pc:sldMk cId="2794185784" sldId="365"/>
            <ac:spMk id="4" creationId="{91A787FA-1706-8265-8D56-A29673442503}"/>
          </ac:spMkLst>
        </pc:spChg>
        <pc:spChg chg="mod">
          <ac:chgData name="Bainglass Edan" userId="b9fed0b4-52e6-46ea-bd11-76e3b5c9df50" providerId="ADAL" clId="{841ECA1F-0A93-4ACE-9AF3-FADE57CE0D98}" dt="2025-06-08T16:03:30.510" v="4369" actId="20577"/>
          <ac:spMkLst>
            <pc:docMk/>
            <pc:sldMk cId="2794185784" sldId="365"/>
            <ac:spMk id="14" creationId="{BC8E5365-86FD-0361-A93E-7769DAD68C1E}"/>
          </ac:spMkLst>
        </pc:spChg>
        <pc:spChg chg="mod">
          <ac:chgData name="Bainglass Edan" userId="b9fed0b4-52e6-46ea-bd11-76e3b5c9df50" providerId="ADAL" clId="{841ECA1F-0A93-4ACE-9AF3-FADE57CE0D98}" dt="2025-06-08T16:03:08.951" v="4368" actId="20577"/>
          <ac:spMkLst>
            <pc:docMk/>
            <pc:sldMk cId="2794185784" sldId="365"/>
            <ac:spMk id="15" creationId="{E54BED11-3C21-052E-B89F-07C90D5F7FF5}"/>
          </ac:spMkLst>
        </pc:spChg>
        <pc:picChg chg="del">
          <ac:chgData name="Bainglass Edan" userId="b9fed0b4-52e6-46ea-bd11-76e3b5c9df50" providerId="ADAL" clId="{841ECA1F-0A93-4ACE-9AF3-FADE57CE0D98}" dt="2025-06-08T13:40:42.619" v="4191" actId="478"/>
          <ac:picMkLst>
            <pc:docMk/>
            <pc:sldMk cId="2794185784" sldId="365"/>
            <ac:picMk id="5" creationId="{ACB6C88A-056F-4935-77DE-8A398B4F7C98}"/>
          </ac:picMkLst>
        </pc:picChg>
        <pc:picChg chg="mod">
          <ac:chgData name="Bainglass Edan" userId="b9fed0b4-52e6-46ea-bd11-76e3b5c9df50" providerId="ADAL" clId="{841ECA1F-0A93-4ACE-9AF3-FADE57CE0D98}" dt="2025-06-08T13:40:44.989" v="4194" actId="14100"/>
          <ac:picMkLst>
            <pc:docMk/>
            <pc:sldMk cId="2794185784" sldId="365"/>
            <ac:picMk id="13" creationId="{7052CE44-9937-3221-2E94-F981839E1877}"/>
          </ac:picMkLst>
        </pc:picChg>
      </pc:sldChg>
      <pc:sldChg chg="addSp delSp modSp mod delAnim modAnim">
        <pc:chgData name="Bainglass Edan" userId="b9fed0b4-52e6-46ea-bd11-76e3b5c9df50" providerId="ADAL" clId="{841ECA1F-0A93-4ACE-9AF3-FADE57CE0D98}" dt="2025-06-08T16:24:37.243" v="4430" actId="20577"/>
        <pc:sldMkLst>
          <pc:docMk/>
          <pc:sldMk cId="399026367" sldId="366"/>
        </pc:sldMkLst>
        <pc:spChg chg="add mod">
          <ac:chgData name="Bainglass Edan" userId="b9fed0b4-52e6-46ea-bd11-76e3b5c9df50" providerId="ADAL" clId="{841ECA1F-0A93-4ACE-9AF3-FADE57CE0D98}" dt="2025-06-08T16:24:37.243" v="4430" actId="20577"/>
          <ac:spMkLst>
            <pc:docMk/>
            <pc:sldMk cId="399026367" sldId="366"/>
            <ac:spMk id="2" creationId="{3F87995C-A7F2-DCF3-3327-A141E6B1894D}"/>
          </ac:spMkLst>
        </pc:spChg>
        <pc:spChg chg="mod">
          <ac:chgData name="Bainglass Edan" userId="b9fed0b4-52e6-46ea-bd11-76e3b5c9df50" providerId="ADAL" clId="{841ECA1F-0A93-4ACE-9AF3-FADE57CE0D98}" dt="2025-06-08T16:21:39.062" v="4378"/>
          <ac:spMkLst>
            <pc:docMk/>
            <pc:sldMk cId="399026367" sldId="366"/>
            <ac:spMk id="6" creationId="{4443EA9D-8E51-5F6F-DED4-1E13392FC0D8}"/>
          </ac:spMkLst>
        </pc:spChg>
        <pc:spChg chg="mod">
          <ac:chgData name="Bainglass Edan" userId="b9fed0b4-52e6-46ea-bd11-76e3b5c9df50" providerId="ADAL" clId="{841ECA1F-0A93-4ACE-9AF3-FADE57CE0D98}" dt="2025-06-08T16:21:39.062" v="4378"/>
          <ac:spMkLst>
            <pc:docMk/>
            <pc:sldMk cId="399026367" sldId="366"/>
            <ac:spMk id="10" creationId="{0F85D55B-92BC-7DFB-02F9-A31580DFFBBB}"/>
          </ac:spMkLst>
        </pc:spChg>
        <pc:spChg chg="del">
          <ac:chgData name="Bainglass Edan" userId="b9fed0b4-52e6-46ea-bd11-76e3b5c9df50" providerId="ADAL" clId="{841ECA1F-0A93-4ACE-9AF3-FADE57CE0D98}" dt="2025-06-08T09:33:56.357" v="417" actId="478"/>
          <ac:spMkLst>
            <pc:docMk/>
            <pc:sldMk cId="399026367" sldId="366"/>
            <ac:spMk id="14" creationId="{FDCEAEF9-9B28-DDC1-77A5-49904BFEE5BA}"/>
          </ac:spMkLst>
        </pc:spChg>
        <pc:spChg chg="del mod topLvl">
          <ac:chgData name="Bainglass Edan" userId="b9fed0b4-52e6-46ea-bd11-76e3b5c9df50" providerId="ADAL" clId="{841ECA1F-0A93-4ACE-9AF3-FADE57CE0D98}" dt="2025-06-08T09:49:43.999" v="494" actId="21"/>
          <ac:spMkLst>
            <pc:docMk/>
            <pc:sldMk cId="399026367" sldId="366"/>
            <ac:spMk id="15" creationId="{D9835441-FB03-C4A4-7EE4-CD6FDFDCB409}"/>
          </ac:spMkLst>
        </pc:spChg>
        <pc:spChg chg="del">
          <ac:chgData name="Bainglass Edan" userId="b9fed0b4-52e6-46ea-bd11-76e3b5c9df50" providerId="ADAL" clId="{841ECA1F-0A93-4ACE-9AF3-FADE57CE0D98}" dt="2025-06-08T09:33:56.357" v="417" actId="478"/>
          <ac:spMkLst>
            <pc:docMk/>
            <pc:sldMk cId="399026367" sldId="366"/>
            <ac:spMk id="16" creationId="{434E330B-BCBD-D68C-7F78-BC2FC565DA0F}"/>
          </ac:spMkLst>
        </pc:spChg>
        <pc:spChg chg="mod">
          <ac:chgData name="Bainglass Edan" userId="b9fed0b4-52e6-46ea-bd11-76e3b5c9df50" providerId="ADAL" clId="{841ECA1F-0A93-4ACE-9AF3-FADE57CE0D98}" dt="2025-06-08T16:21:43.659" v="4379"/>
          <ac:spMkLst>
            <pc:docMk/>
            <pc:sldMk cId="399026367" sldId="366"/>
            <ac:spMk id="16" creationId="{6CB1B148-9256-3C40-C826-6F604BEF111E}"/>
          </ac:spMkLst>
        </pc:spChg>
        <pc:spChg chg="del mod topLvl">
          <ac:chgData name="Bainglass Edan" userId="b9fed0b4-52e6-46ea-bd11-76e3b5c9df50" providerId="ADAL" clId="{841ECA1F-0A93-4ACE-9AF3-FADE57CE0D98}" dt="2025-06-08T09:50:44.851" v="515" actId="21"/>
          <ac:spMkLst>
            <pc:docMk/>
            <pc:sldMk cId="399026367" sldId="366"/>
            <ac:spMk id="19" creationId="{6251BF92-7F0A-020F-B238-D639125F097F}"/>
          </ac:spMkLst>
        </pc:spChg>
        <pc:spChg chg="mod">
          <ac:chgData name="Bainglass Edan" userId="b9fed0b4-52e6-46ea-bd11-76e3b5c9df50" providerId="ADAL" clId="{841ECA1F-0A93-4ACE-9AF3-FADE57CE0D98}" dt="2025-06-08T16:21:53.127" v="4383"/>
          <ac:spMkLst>
            <pc:docMk/>
            <pc:sldMk cId="399026367" sldId="366"/>
            <ac:spMk id="19" creationId="{6858B79D-53D7-68E5-4E29-8C88C1D1B08F}"/>
          </ac:spMkLst>
        </pc:spChg>
        <pc:spChg chg="add mod">
          <ac:chgData name="Bainglass Edan" userId="b9fed0b4-52e6-46ea-bd11-76e3b5c9df50" providerId="ADAL" clId="{841ECA1F-0A93-4ACE-9AF3-FADE57CE0D98}" dt="2025-06-08T10:20:39.051" v="831" actId="1076"/>
          <ac:spMkLst>
            <pc:docMk/>
            <pc:sldMk cId="399026367" sldId="366"/>
            <ac:spMk id="21" creationId="{D9835441-FB03-C4A4-7EE4-CD6FDFDCB409}"/>
          </ac:spMkLst>
        </pc:spChg>
        <pc:spChg chg="add mod">
          <ac:chgData name="Bainglass Edan" userId="b9fed0b4-52e6-46ea-bd11-76e3b5c9df50" providerId="ADAL" clId="{841ECA1F-0A93-4ACE-9AF3-FADE57CE0D98}" dt="2025-06-08T09:50:15.597" v="506"/>
          <ac:spMkLst>
            <pc:docMk/>
            <pc:sldMk cId="399026367" sldId="366"/>
            <ac:spMk id="22" creationId="{9A7A9FA1-E15A-6B2B-903B-C110E34DFE75}"/>
          </ac:spMkLst>
        </pc:spChg>
        <pc:spChg chg="add mod">
          <ac:chgData name="Bainglass Edan" userId="b9fed0b4-52e6-46ea-bd11-76e3b5c9df50" providerId="ADAL" clId="{841ECA1F-0A93-4ACE-9AF3-FADE57CE0D98}" dt="2025-06-08T09:53:01.668" v="552" actId="164"/>
          <ac:spMkLst>
            <pc:docMk/>
            <pc:sldMk cId="399026367" sldId="366"/>
            <ac:spMk id="24" creationId="{6251BF92-7F0A-020F-B238-D639125F097F}"/>
          </ac:spMkLst>
        </pc:spChg>
        <pc:spChg chg="mod">
          <ac:chgData name="Bainglass Edan" userId="b9fed0b4-52e6-46ea-bd11-76e3b5c9df50" providerId="ADAL" clId="{841ECA1F-0A93-4ACE-9AF3-FADE57CE0D98}" dt="2025-06-08T16:22:38.521" v="4400"/>
          <ac:spMkLst>
            <pc:docMk/>
            <pc:sldMk cId="399026367" sldId="366"/>
            <ac:spMk id="27" creationId="{1FD80106-7468-2A82-F893-BF65C744C885}"/>
          </ac:spMkLst>
        </pc:spChg>
        <pc:spChg chg="mod">
          <ac:chgData name="Bainglass Edan" userId="b9fed0b4-52e6-46ea-bd11-76e3b5c9df50" providerId="ADAL" clId="{841ECA1F-0A93-4ACE-9AF3-FADE57CE0D98}" dt="2025-06-08T09:54:10.530" v="556"/>
          <ac:spMkLst>
            <pc:docMk/>
            <pc:sldMk cId="399026367" sldId="366"/>
            <ac:spMk id="44" creationId="{ADC5EB20-F405-AC54-6E22-0A7B80A9BAF8}"/>
          </ac:spMkLst>
        </pc:spChg>
        <pc:spChg chg="add mod">
          <ac:chgData name="Bainglass Edan" userId="b9fed0b4-52e6-46ea-bd11-76e3b5c9df50" providerId="ADAL" clId="{841ECA1F-0A93-4ACE-9AF3-FADE57CE0D98}" dt="2025-06-08T10:36:14.017" v="1056" actId="1076"/>
          <ac:spMkLst>
            <pc:docMk/>
            <pc:sldMk cId="399026367" sldId="366"/>
            <ac:spMk id="52" creationId="{CEDC4B44-1450-7679-052A-50CC07598A65}"/>
          </ac:spMkLst>
        </pc:spChg>
        <pc:spChg chg="mod">
          <ac:chgData name="Bainglass Edan" userId="b9fed0b4-52e6-46ea-bd11-76e3b5c9df50" providerId="ADAL" clId="{841ECA1F-0A93-4ACE-9AF3-FADE57CE0D98}" dt="2025-06-08T10:36:42.155" v="1062" actId="1076"/>
          <ac:spMkLst>
            <pc:docMk/>
            <pc:sldMk cId="399026367" sldId="366"/>
            <ac:spMk id="55" creationId="{CB7E45FE-E0C3-22B8-252F-ED08F2415A30}"/>
          </ac:spMkLst>
        </pc:spChg>
        <pc:grpChg chg="add mod">
          <ac:chgData name="Bainglass Edan" userId="b9fed0b4-52e6-46ea-bd11-76e3b5c9df50" providerId="ADAL" clId="{841ECA1F-0A93-4ACE-9AF3-FADE57CE0D98}" dt="2025-06-08T16:23:51.265" v="4413" actId="465"/>
          <ac:grpSpMkLst>
            <pc:docMk/>
            <pc:sldMk cId="399026367" sldId="366"/>
            <ac:grpSpMk id="4" creationId="{1FA28321-D2D2-50CF-3E33-09EC047F2AA0}"/>
          </ac:grpSpMkLst>
        </pc:grpChg>
        <pc:grpChg chg="add del mod">
          <ac:chgData name="Bainglass Edan" userId="b9fed0b4-52e6-46ea-bd11-76e3b5c9df50" providerId="ADAL" clId="{841ECA1F-0A93-4ACE-9AF3-FADE57CE0D98}" dt="2025-06-08T10:19:18.457" v="822" actId="478"/>
          <ac:grpSpMkLst>
            <pc:docMk/>
            <pc:sldMk cId="399026367" sldId="366"/>
            <ac:grpSpMk id="4" creationId="{B71A7FC9-5872-4F0B-3523-EC6B2C9B622C}"/>
          </ac:grpSpMkLst>
        </pc:grpChg>
        <pc:grpChg chg="add mod">
          <ac:chgData name="Bainglass Edan" userId="b9fed0b4-52e6-46ea-bd11-76e3b5c9df50" providerId="ADAL" clId="{841ECA1F-0A93-4ACE-9AF3-FADE57CE0D98}" dt="2025-06-08T16:23:51.265" v="4413" actId="465"/>
          <ac:grpSpMkLst>
            <pc:docMk/>
            <pc:sldMk cId="399026367" sldId="366"/>
            <ac:grpSpMk id="7" creationId="{466C2A95-2785-33DA-CBAF-09D884EBA07A}"/>
          </ac:grpSpMkLst>
        </pc:grpChg>
        <pc:grpChg chg="add del mod">
          <ac:chgData name="Bainglass Edan" userId="b9fed0b4-52e6-46ea-bd11-76e3b5c9df50" providerId="ADAL" clId="{841ECA1F-0A93-4ACE-9AF3-FADE57CE0D98}" dt="2025-06-08T09:49:43.999" v="494" actId="21"/>
          <ac:grpSpMkLst>
            <pc:docMk/>
            <pc:sldMk cId="399026367" sldId="366"/>
            <ac:grpSpMk id="8" creationId="{BA6D3306-9801-7CCC-3E6A-53BF3D07697C}"/>
          </ac:grpSpMkLst>
        </pc:grpChg>
        <pc:grpChg chg="add mod">
          <ac:chgData name="Bainglass Edan" userId="b9fed0b4-52e6-46ea-bd11-76e3b5c9df50" providerId="ADAL" clId="{841ECA1F-0A93-4ACE-9AF3-FADE57CE0D98}" dt="2025-06-08T16:21:43.659" v="4379"/>
          <ac:grpSpMkLst>
            <pc:docMk/>
            <pc:sldMk cId="399026367" sldId="366"/>
            <ac:grpSpMk id="14" creationId="{CB5E7613-95C5-0F2C-67B1-EEFFB08CE227}"/>
          </ac:grpSpMkLst>
        </pc:grpChg>
        <pc:grpChg chg="add mod">
          <ac:chgData name="Bainglass Edan" userId="b9fed0b4-52e6-46ea-bd11-76e3b5c9df50" providerId="ADAL" clId="{841ECA1F-0A93-4ACE-9AF3-FADE57CE0D98}" dt="2025-06-08T16:23:44.829" v="4412" actId="465"/>
          <ac:grpSpMkLst>
            <pc:docMk/>
            <pc:sldMk cId="399026367" sldId="366"/>
            <ac:grpSpMk id="17" creationId="{37EB8C78-C70A-4C7C-1D13-14F10A88AE27}"/>
          </ac:grpSpMkLst>
        </pc:grpChg>
        <pc:grpChg chg="add del mod">
          <ac:chgData name="Bainglass Edan" userId="b9fed0b4-52e6-46ea-bd11-76e3b5c9df50" providerId="ADAL" clId="{841ECA1F-0A93-4ACE-9AF3-FADE57CE0D98}" dt="2025-06-08T09:50:44.851" v="515" actId="21"/>
          <ac:grpSpMkLst>
            <pc:docMk/>
            <pc:sldMk cId="399026367" sldId="366"/>
            <ac:grpSpMk id="18" creationId="{A1E4606D-326F-1246-41C6-182A29DCAE33}"/>
          </ac:grpSpMkLst>
        </pc:grpChg>
        <pc:grpChg chg="add mod">
          <ac:chgData name="Bainglass Edan" userId="b9fed0b4-52e6-46ea-bd11-76e3b5c9df50" providerId="ADAL" clId="{841ECA1F-0A93-4ACE-9AF3-FADE57CE0D98}" dt="2025-06-08T16:24:24.953" v="4421" actId="1076"/>
          <ac:grpSpMkLst>
            <pc:docMk/>
            <pc:sldMk cId="399026367" sldId="366"/>
            <ac:grpSpMk id="20" creationId="{49854FAE-F9EB-0550-29EC-B19974678303}"/>
          </ac:grpSpMkLst>
        </pc:grpChg>
        <pc:grpChg chg="add del mod">
          <ac:chgData name="Bainglass Edan" userId="b9fed0b4-52e6-46ea-bd11-76e3b5c9df50" providerId="ADAL" clId="{841ECA1F-0A93-4ACE-9AF3-FADE57CE0D98}" dt="2025-06-08T10:36:54.342" v="1064" actId="478"/>
          <ac:grpSpMkLst>
            <pc:docMk/>
            <pc:sldMk cId="399026367" sldId="366"/>
            <ac:grpSpMk id="23" creationId="{F5A610D3-6E59-B0BB-5770-5C43674BDE1C}"/>
          </ac:grpSpMkLst>
        </pc:grpChg>
        <pc:grpChg chg="add mod">
          <ac:chgData name="Bainglass Edan" userId="b9fed0b4-52e6-46ea-bd11-76e3b5c9df50" providerId="ADAL" clId="{841ECA1F-0A93-4ACE-9AF3-FADE57CE0D98}" dt="2025-06-08T16:22:40.941" v="4402" actId="1076"/>
          <ac:grpSpMkLst>
            <pc:docMk/>
            <pc:sldMk cId="399026367" sldId="366"/>
            <ac:grpSpMk id="24" creationId="{83455E06-BF4B-3BF4-469C-735FC89F9927}"/>
          </ac:grpSpMkLst>
        </pc:grpChg>
        <pc:grpChg chg="add del mod">
          <ac:chgData name="Bainglass Edan" userId="b9fed0b4-52e6-46ea-bd11-76e3b5c9df50" providerId="ADAL" clId="{841ECA1F-0A93-4ACE-9AF3-FADE57CE0D98}" dt="2025-06-08T10:19:20.584" v="823" actId="478"/>
          <ac:grpSpMkLst>
            <pc:docMk/>
            <pc:sldMk cId="399026367" sldId="366"/>
            <ac:grpSpMk id="25" creationId="{AB8F996E-DFD0-5EAE-5E6B-EE804F4F2FB5}"/>
          </ac:grpSpMkLst>
        </pc:grpChg>
        <pc:grpChg chg="add del mod">
          <ac:chgData name="Bainglass Edan" userId="b9fed0b4-52e6-46ea-bd11-76e3b5c9df50" providerId="ADAL" clId="{841ECA1F-0A93-4ACE-9AF3-FADE57CE0D98}" dt="2025-06-08T09:56:34.365" v="624" actId="478"/>
          <ac:grpSpMkLst>
            <pc:docMk/>
            <pc:sldMk cId="399026367" sldId="366"/>
            <ac:grpSpMk id="28" creationId="{E74306EA-4F48-19EF-42F5-9F3767A32C4C}"/>
          </ac:grpSpMkLst>
        </pc:grpChg>
        <pc:grpChg chg="mod">
          <ac:chgData name="Bainglass Edan" userId="b9fed0b4-52e6-46ea-bd11-76e3b5c9df50" providerId="ADAL" clId="{841ECA1F-0A93-4ACE-9AF3-FADE57CE0D98}" dt="2025-06-08T09:54:10.530" v="556"/>
          <ac:grpSpMkLst>
            <pc:docMk/>
            <pc:sldMk cId="399026367" sldId="366"/>
            <ac:grpSpMk id="29" creationId="{B5EA1078-91BB-B2E1-D34A-C8545CCD055F}"/>
          </ac:grpSpMkLst>
        </pc:grpChg>
        <pc:grpChg chg="mod">
          <ac:chgData name="Bainglass Edan" userId="b9fed0b4-52e6-46ea-bd11-76e3b5c9df50" providerId="ADAL" clId="{841ECA1F-0A93-4ACE-9AF3-FADE57CE0D98}" dt="2025-06-08T09:54:10.530" v="556"/>
          <ac:grpSpMkLst>
            <pc:docMk/>
            <pc:sldMk cId="399026367" sldId="366"/>
            <ac:grpSpMk id="30" creationId="{55E92AA7-174D-E1FA-CAD5-9F231E270417}"/>
          </ac:grpSpMkLst>
        </pc:grpChg>
        <pc:grpChg chg="add mod">
          <ac:chgData name="Bainglass Edan" userId="b9fed0b4-52e6-46ea-bd11-76e3b5c9df50" providerId="ADAL" clId="{841ECA1F-0A93-4ACE-9AF3-FADE57CE0D98}" dt="2025-06-08T16:24:13.259" v="4419" actId="1076"/>
          <ac:grpSpMkLst>
            <pc:docMk/>
            <pc:sldMk cId="399026367" sldId="366"/>
            <ac:grpSpMk id="39" creationId="{796B4C4B-4647-5CD4-EC02-98597F0C2934}"/>
          </ac:grpSpMkLst>
        </pc:grpChg>
        <pc:grpChg chg="add del mod">
          <ac:chgData name="Bainglass Edan" userId="b9fed0b4-52e6-46ea-bd11-76e3b5c9df50" providerId="ADAL" clId="{841ECA1F-0A93-4ACE-9AF3-FADE57CE0D98}" dt="2025-06-08T09:56:33.684" v="623" actId="478"/>
          <ac:grpSpMkLst>
            <pc:docMk/>
            <pc:sldMk cId="399026367" sldId="366"/>
            <ac:grpSpMk id="42" creationId="{6284DBFB-5903-56C7-9196-2F634383B92A}"/>
          </ac:grpSpMkLst>
        </pc:grpChg>
        <pc:grpChg chg="add del mod">
          <ac:chgData name="Bainglass Edan" userId="b9fed0b4-52e6-46ea-bd11-76e3b5c9df50" providerId="ADAL" clId="{841ECA1F-0A93-4ACE-9AF3-FADE57CE0D98}" dt="2025-06-08T10:22:53.138" v="868" actId="21"/>
          <ac:grpSpMkLst>
            <pc:docMk/>
            <pc:sldMk cId="399026367" sldId="366"/>
            <ac:grpSpMk id="45" creationId="{C1F61CE5-1C3E-A48C-86D8-2250A8ED8327}"/>
          </ac:grpSpMkLst>
        </pc:grpChg>
        <pc:grpChg chg="add mod">
          <ac:chgData name="Bainglass Edan" userId="b9fed0b4-52e6-46ea-bd11-76e3b5c9df50" providerId="ADAL" clId="{841ECA1F-0A93-4ACE-9AF3-FADE57CE0D98}" dt="2025-06-08T16:21:50.944" v="4381" actId="1076"/>
          <ac:grpSpMkLst>
            <pc:docMk/>
            <pc:sldMk cId="399026367" sldId="366"/>
            <ac:grpSpMk id="53" creationId="{3027AED5-A3F2-3C56-40E3-BBBFD294D872}"/>
          </ac:grpSpMkLst>
        </pc:grpChg>
        <pc:picChg chg="add mod">
          <ac:chgData name="Bainglass Edan" userId="b9fed0b4-52e6-46ea-bd11-76e3b5c9df50" providerId="ADAL" clId="{841ECA1F-0A93-4ACE-9AF3-FADE57CE0D98}" dt="2025-06-08T16:24:24.953" v="4421" actId="1076"/>
          <ac:picMkLst>
            <pc:docMk/>
            <pc:sldMk cId="399026367" sldId="366"/>
            <ac:picMk id="3" creationId="{BF0B7C98-9323-AA9E-BE38-A7D28041BE95}"/>
          </ac:picMkLst>
        </pc:picChg>
        <pc:picChg chg="mod">
          <ac:chgData name="Bainglass Edan" userId="b9fed0b4-52e6-46ea-bd11-76e3b5c9df50" providerId="ADAL" clId="{841ECA1F-0A93-4ACE-9AF3-FADE57CE0D98}" dt="2025-06-08T09:53:14.783" v="555" actId="1076"/>
          <ac:picMkLst>
            <pc:docMk/>
            <pc:sldMk cId="399026367" sldId="366"/>
            <ac:picMk id="5" creationId="{699BE171-5190-9E09-9885-08EB2D507920}"/>
          </ac:picMkLst>
        </pc:picChg>
        <pc:picChg chg="mod">
          <ac:chgData name="Bainglass Edan" userId="b9fed0b4-52e6-46ea-bd11-76e3b5c9df50" providerId="ADAL" clId="{841ECA1F-0A93-4ACE-9AF3-FADE57CE0D98}" dt="2025-06-08T16:21:39.062" v="4378"/>
          <ac:picMkLst>
            <pc:docMk/>
            <pc:sldMk cId="399026367" sldId="366"/>
            <ac:picMk id="5" creationId="{D4391543-3DDF-992D-35C8-2F3A234F03DC}"/>
          </ac:picMkLst>
        </pc:picChg>
        <pc:picChg chg="mod">
          <ac:chgData name="Bainglass Edan" userId="b9fed0b4-52e6-46ea-bd11-76e3b5c9df50" providerId="ADAL" clId="{841ECA1F-0A93-4ACE-9AF3-FADE57CE0D98}" dt="2025-06-08T09:53:14.783" v="555" actId="1076"/>
          <ac:picMkLst>
            <pc:docMk/>
            <pc:sldMk cId="399026367" sldId="366"/>
            <ac:picMk id="6" creationId="{1F6917A0-B133-6F9C-23EE-27E15F090A48}"/>
          </ac:picMkLst>
        </pc:picChg>
        <pc:picChg chg="mod">
          <ac:chgData name="Bainglass Edan" userId="b9fed0b4-52e6-46ea-bd11-76e3b5c9df50" providerId="ADAL" clId="{841ECA1F-0A93-4ACE-9AF3-FADE57CE0D98}" dt="2025-06-08T09:53:14.783" v="555" actId="1076"/>
          <ac:picMkLst>
            <pc:docMk/>
            <pc:sldMk cId="399026367" sldId="366"/>
            <ac:picMk id="7" creationId="{FCB40ADE-68BD-4323-F1F0-B10980B9000C}"/>
          </ac:picMkLst>
        </pc:picChg>
        <pc:picChg chg="mod">
          <ac:chgData name="Bainglass Edan" userId="b9fed0b4-52e6-46ea-bd11-76e3b5c9df50" providerId="ADAL" clId="{841ECA1F-0A93-4ACE-9AF3-FADE57CE0D98}" dt="2025-06-08T16:21:39.062" v="4378"/>
          <ac:picMkLst>
            <pc:docMk/>
            <pc:sldMk cId="399026367" sldId="366"/>
            <ac:picMk id="8" creationId="{526DEF2F-5560-0CF0-BD66-645AB2F780CD}"/>
          </ac:picMkLst>
        </pc:picChg>
        <pc:picChg chg="mod">
          <ac:chgData name="Bainglass Edan" userId="b9fed0b4-52e6-46ea-bd11-76e3b5c9df50" providerId="ADAL" clId="{841ECA1F-0A93-4ACE-9AF3-FADE57CE0D98}" dt="2025-06-08T16:21:43.659" v="4379"/>
          <ac:picMkLst>
            <pc:docMk/>
            <pc:sldMk cId="399026367" sldId="366"/>
            <ac:picMk id="15" creationId="{47710330-17CD-3FA6-60E6-2BA01E684F78}"/>
          </ac:picMkLst>
        </pc:picChg>
        <pc:picChg chg="mod topLvl">
          <ac:chgData name="Bainglass Edan" userId="b9fed0b4-52e6-46ea-bd11-76e3b5c9df50" providerId="ADAL" clId="{841ECA1F-0A93-4ACE-9AF3-FADE57CE0D98}" dt="2025-06-08T10:20:39.051" v="831" actId="1076"/>
          <ac:picMkLst>
            <pc:docMk/>
            <pc:sldMk cId="399026367" sldId="366"/>
            <ac:picMk id="17" creationId="{80A306D5-E26D-7329-4A5E-C3D1C620CDA8}"/>
          </ac:picMkLst>
        </pc:picChg>
        <pc:picChg chg="mod">
          <ac:chgData name="Bainglass Edan" userId="b9fed0b4-52e6-46ea-bd11-76e3b5c9df50" providerId="ADAL" clId="{841ECA1F-0A93-4ACE-9AF3-FADE57CE0D98}" dt="2025-06-08T16:21:53.127" v="4383"/>
          <ac:picMkLst>
            <pc:docMk/>
            <pc:sldMk cId="399026367" sldId="366"/>
            <ac:picMk id="18" creationId="{DEDE718E-76D6-A574-5026-E404885A2A95}"/>
          </ac:picMkLst>
        </pc:picChg>
        <pc:picChg chg="mod topLvl">
          <ac:chgData name="Bainglass Edan" userId="b9fed0b4-52e6-46ea-bd11-76e3b5c9df50" providerId="ADAL" clId="{841ECA1F-0A93-4ACE-9AF3-FADE57CE0D98}" dt="2025-06-08T09:53:01.668" v="552" actId="164"/>
          <ac:picMkLst>
            <pc:docMk/>
            <pc:sldMk cId="399026367" sldId="366"/>
            <ac:picMk id="20" creationId="{8D766DE0-276E-4095-3A49-27D43B07CC4F}"/>
          </ac:picMkLst>
        </pc:picChg>
        <pc:picChg chg="mod">
          <ac:chgData name="Bainglass Edan" userId="b9fed0b4-52e6-46ea-bd11-76e3b5c9df50" providerId="ADAL" clId="{841ECA1F-0A93-4ACE-9AF3-FADE57CE0D98}" dt="2025-06-08T16:24:24.953" v="4421" actId="1076"/>
          <ac:picMkLst>
            <pc:docMk/>
            <pc:sldMk cId="399026367" sldId="366"/>
            <ac:picMk id="21" creationId="{4BFD3AC6-78A8-C2EA-6095-6E53D74F56D5}"/>
          </ac:picMkLst>
        </pc:picChg>
        <pc:picChg chg="mod">
          <ac:chgData name="Bainglass Edan" userId="b9fed0b4-52e6-46ea-bd11-76e3b5c9df50" providerId="ADAL" clId="{841ECA1F-0A93-4ACE-9AF3-FADE57CE0D98}" dt="2025-06-08T16:24:24.953" v="4421" actId="1076"/>
          <ac:picMkLst>
            <pc:docMk/>
            <pc:sldMk cId="399026367" sldId="366"/>
            <ac:picMk id="22" creationId="{99CB20B0-47AA-1EF1-A407-4524AD7801A7}"/>
          </ac:picMkLst>
        </pc:picChg>
        <pc:picChg chg="mod">
          <ac:chgData name="Bainglass Edan" userId="b9fed0b4-52e6-46ea-bd11-76e3b5c9df50" providerId="ADAL" clId="{841ECA1F-0A93-4ACE-9AF3-FADE57CE0D98}" dt="2025-06-08T16:24:24.953" v="4421" actId="1076"/>
          <ac:picMkLst>
            <pc:docMk/>
            <pc:sldMk cId="399026367" sldId="366"/>
            <ac:picMk id="23" creationId="{1AEE6E53-B87E-1C32-41CA-969FBC13356D}"/>
          </ac:picMkLst>
        </pc:picChg>
        <pc:picChg chg="mod">
          <ac:chgData name="Bainglass Edan" userId="b9fed0b4-52e6-46ea-bd11-76e3b5c9df50" providerId="ADAL" clId="{841ECA1F-0A93-4ACE-9AF3-FADE57CE0D98}" dt="2025-06-08T16:22:38.521" v="4400"/>
          <ac:picMkLst>
            <pc:docMk/>
            <pc:sldMk cId="399026367" sldId="366"/>
            <ac:picMk id="25" creationId="{338222CB-D9F2-C799-8CF7-1C275EF3BDCF}"/>
          </ac:picMkLst>
        </pc:picChg>
        <pc:picChg chg="mod">
          <ac:chgData name="Bainglass Edan" userId="b9fed0b4-52e6-46ea-bd11-76e3b5c9df50" providerId="ADAL" clId="{841ECA1F-0A93-4ACE-9AF3-FADE57CE0D98}" dt="2025-06-08T09:45:24.673" v="427" actId="1076"/>
          <ac:picMkLst>
            <pc:docMk/>
            <pc:sldMk cId="399026367" sldId="366"/>
            <ac:picMk id="26" creationId="{B7768B49-F213-CE0E-F6C2-3F78AD6D41BC}"/>
          </ac:picMkLst>
        </pc:picChg>
        <pc:picChg chg="add del">
          <ac:chgData name="Bainglass Edan" userId="b9fed0b4-52e6-46ea-bd11-76e3b5c9df50" providerId="ADAL" clId="{841ECA1F-0A93-4ACE-9AF3-FADE57CE0D98}" dt="2025-06-08T09:45:29.561" v="429" actId="478"/>
          <ac:picMkLst>
            <pc:docMk/>
            <pc:sldMk cId="399026367" sldId="366"/>
            <ac:picMk id="27" creationId="{9813CC56-67F7-52DD-631C-EA5CA13E3752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28" creationId="{340E4396-07CB-8880-0870-D8C6B43062AF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29" creationId="{34299373-498E-975B-1A65-6068EB5F2E53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0" creationId="{D3045079-C5E6-3A10-493C-191555F114AC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1" creationId="{002971C8-0D7F-79CE-56BA-265E7A06E3AB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1" creationId="{9DA0A480-9297-005D-E070-2BC55F92F8FF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2" creationId="{4A058E77-FD2F-0549-674E-7878909F7D2E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2" creationId="{F2427098-509D-F51F-B06A-58353FC2014C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3" creationId="{850D52B7-877A-EC6C-9FAB-E4FD6F416C1C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3" creationId="{925CC42B-284A-8A25-B1D5-7FD907AA984A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4" creationId="{0CDE502E-E54D-647A-7BEE-4B31ED79E224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4" creationId="{E3D1AB96-D1DB-24DA-14E6-5BC51F302F69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5" creationId="{0A004E84-419A-57B9-FA10-90E3E71C013D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5" creationId="{259516B4-AF7F-25B2-8979-C34439022E4A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6" creationId="{87CAAC38-1D44-7BD8-45BB-C7BBA33F2824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6" creationId="{9EB68A38-5C4E-798B-EE3B-0E4CFBC45804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7" creationId="{595A469A-63EB-9693-21C0-52894D6E00D9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7" creationId="{644C218D-37A2-DB29-78D2-96EB90B4F300}"/>
          </ac:picMkLst>
        </pc:picChg>
        <pc:picChg chg="add mod">
          <ac:chgData name="Bainglass Edan" userId="b9fed0b4-52e6-46ea-bd11-76e3b5c9df50" providerId="ADAL" clId="{841ECA1F-0A93-4ACE-9AF3-FADE57CE0D98}" dt="2025-06-08T16:23:05.642" v="4404" actId="164"/>
          <ac:picMkLst>
            <pc:docMk/>
            <pc:sldMk cId="399026367" sldId="366"/>
            <ac:picMk id="38" creationId="{6F79E52D-A8CC-7A71-AB34-8E5D7F8DBBEF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8" creationId="{FE6BEB1F-B173-E4A2-3EA5-76EC069A6CFC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39" creationId="{4982F5DD-33FF-CE14-0E0B-C373C491A2E0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40" creationId="{0C0BE272-7E95-80C7-3E4E-7E5527F94C5E}"/>
          </ac:picMkLst>
        </pc:picChg>
        <pc:picChg chg="add mod">
          <ac:chgData name="Bainglass Edan" userId="b9fed0b4-52e6-46ea-bd11-76e3b5c9df50" providerId="ADAL" clId="{841ECA1F-0A93-4ACE-9AF3-FADE57CE0D98}" dt="2025-06-08T16:23:33.122" v="4409" actId="1076"/>
          <ac:picMkLst>
            <pc:docMk/>
            <pc:sldMk cId="399026367" sldId="366"/>
            <ac:picMk id="40" creationId="{8DC25989-3F1D-1CD5-9686-3932026CA295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41" creationId="{ED6FD681-9EC4-1D2D-2592-40DBA7D5A73B}"/>
          </ac:picMkLst>
        </pc:picChg>
        <pc:picChg chg="mod">
          <ac:chgData name="Bainglass Edan" userId="b9fed0b4-52e6-46ea-bd11-76e3b5c9df50" providerId="ADAL" clId="{841ECA1F-0A93-4ACE-9AF3-FADE57CE0D98}" dt="2025-06-08T09:54:10.530" v="556"/>
          <ac:picMkLst>
            <pc:docMk/>
            <pc:sldMk cId="399026367" sldId="366"/>
            <ac:picMk id="43" creationId="{93543D4E-F2A6-B671-0DF7-6469ADEFF2EA}"/>
          </ac:picMkLst>
        </pc:picChg>
        <pc:picChg chg="mod">
          <ac:chgData name="Bainglass Edan" userId="b9fed0b4-52e6-46ea-bd11-76e3b5c9df50" providerId="ADAL" clId="{841ECA1F-0A93-4ACE-9AF3-FADE57CE0D98}" dt="2025-06-08T10:22:52.823" v="867" actId="1076"/>
          <ac:picMkLst>
            <pc:docMk/>
            <pc:sldMk cId="399026367" sldId="366"/>
            <ac:picMk id="46" creationId="{AF9A6700-DB03-1726-022C-DA636CC061DA}"/>
          </ac:picMkLst>
        </pc:picChg>
        <pc:picChg chg="mod">
          <ac:chgData name="Bainglass Edan" userId="b9fed0b4-52e6-46ea-bd11-76e3b5c9df50" providerId="ADAL" clId="{841ECA1F-0A93-4ACE-9AF3-FADE57CE0D98}" dt="2025-06-08T10:22:52.823" v="867" actId="1076"/>
          <ac:picMkLst>
            <pc:docMk/>
            <pc:sldMk cId="399026367" sldId="366"/>
            <ac:picMk id="47" creationId="{576ABC65-F999-6FFE-B2F9-FB7B75012A9F}"/>
          </ac:picMkLst>
        </pc:picChg>
        <pc:picChg chg="mod">
          <ac:chgData name="Bainglass Edan" userId="b9fed0b4-52e6-46ea-bd11-76e3b5c9df50" providerId="ADAL" clId="{841ECA1F-0A93-4ACE-9AF3-FADE57CE0D98}" dt="2025-06-08T10:22:52.823" v="867" actId="1076"/>
          <ac:picMkLst>
            <pc:docMk/>
            <pc:sldMk cId="399026367" sldId="366"/>
            <ac:picMk id="48" creationId="{2F24DC6C-71D8-7CA9-69C7-ACB4B8A8B565}"/>
          </ac:picMkLst>
        </pc:picChg>
        <pc:picChg chg="add del mod">
          <ac:chgData name="Bainglass Edan" userId="b9fed0b4-52e6-46ea-bd11-76e3b5c9df50" providerId="ADAL" clId="{841ECA1F-0A93-4ACE-9AF3-FADE57CE0D98}" dt="2025-06-08T10:28:03.638" v="933" actId="21"/>
          <ac:picMkLst>
            <pc:docMk/>
            <pc:sldMk cId="399026367" sldId="366"/>
            <ac:picMk id="50" creationId="{5461F0AD-FCAC-D789-9F25-BA0AF2C6C6EB}"/>
          </ac:picMkLst>
        </pc:picChg>
        <pc:picChg chg="add del mod">
          <ac:chgData name="Bainglass Edan" userId="b9fed0b4-52e6-46ea-bd11-76e3b5c9df50" providerId="ADAL" clId="{841ECA1F-0A93-4ACE-9AF3-FADE57CE0D98}" dt="2025-06-08T10:28:44.089" v="946" actId="21"/>
          <ac:picMkLst>
            <pc:docMk/>
            <pc:sldMk cId="399026367" sldId="366"/>
            <ac:picMk id="51" creationId="{DDA6FB8F-7F10-0496-EEBE-54F15DE45889}"/>
          </ac:picMkLst>
        </pc:picChg>
        <pc:picChg chg="mod">
          <ac:chgData name="Bainglass Edan" userId="b9fed0b4-52e6-46ea-bd11-76e3b5c9df50" providerId="ADAL" clId="{841ECA1F-0A93-4ACE-9AF3-FADE57CE0D98}" dt="2025-06-08T10:36:51.357" v="1063" actId="14826"/>
          <ac:picMkLst>
            <pc:docMk/>
            <pc:sldMk cId="399026367" sldId="366"/>
            <ac:picMk id="54" creationId="{58A2C653-487F-C7C0-B8D6-192C750A7F55}"/>
          </ac:picMkLst>
        </pc:picChg>
        <pc:picChg chg="add del mod">
          <ac:chgData name="Bainglass Edan" userId="b9fed0b4-52e6-46ea-bd11-76e3b5c9df50" providerId="ADAL" clId="{841ECA1F-0A93-4ACE-9AF3-FADE57CE0D98}" dt="2025-06-08T16:21:34.339" v="4377" actId="478"/>
          <ac:picMkLst>
            <pc:docMk/>
            <pc:sldMk cId="399026367" sldId="366"/>
            <ac:picMk id="1026" creationId="{09671612-D08F-AF6D-AB8F-58CD6013D670}"/>
          </ac:picMkLst>
        </pc:picChg>
        <pc:picChg chg="add del mod">
          <ac:chgData name="Bainglass Edan" userId="b9fed0b4-52e6-46ea-bd11-76e3b5c9df50" providerId="ADAL" clId="{841ECA1F-0A93-4ACE-9AF3-FADE57CE0D98}" dt="2025-06-08T16:21:34.339" v="4377" actId="478"/>
          <ac:picMkLst>
            <pc:docMk/>
            <pc:sldMk cId="399026367" sldId="366"/>
            <ac:picMk id="1028" creationId="{52CD7363-11C3-4B31-E022-60B96B84AD27}"/>
          </ac:picMkLst>
        </pc:picChg>
        <pc:picChg chg="add del mod">
          <ac:chgData name="Bainglass Edan" userId="b9fed0b4-52e6-46ea-bd11-76e3b5c9df50" providerId="ADAL" clId="{841ECA1F-0A93-4ACE-9AF3-FADE57CE0D98}" dt="2025-06-08T16:21:30.566" v="4376" actId="478"/>
          <ac:picMkLst>
            <pc:docMk/>
            <pc:sldMk cId="399026367" sldId="366"/>
            <ac:picMk id="1030" creationId="{373E64E8-7CC6-B7E6-4205-FA05538C8A9F}"/>
          </ac:picMkLst>
        </pc:picChg>
        <pc:cxnChg chg="add del">
          <ac:chgData name="Bainglass Edan" userId="b9fed0b4-52e6-46ea-bd11-76e3b5c9df50" providerId="ADAL" clId="{841ECA1F-0A93-4ACE-9AF3-FADE57CE0D98}" dt="2025-06-08T09:45:26.708" v="428" actId="478"/>
          <ac:cxnSpMkLst>
            <pc:docMk/>
            <pc:sldMk cId="399026367" sldId="366"/>
            <ac:cxnSpMk id="10" creationId="{F8EAFFFA-5318-9A6A-2CBA-387CA2E3C44E}"/>
          </ac:cxnSpMkLst>
        </pc:cxnChg>
      </pc:sldChg>
      <pc:sldChg chg="addSp delSp modSp mod addAnim delAnim">
        <pc:chgData name="Bainglass Edan" userId="b9fed0b4-52e6-46ea-bd11-76e3b5c9df50" providerId="ADAL" clId="{841ECA1F-0A93-4ACE-9AF3-FADE57CE0D98}" dt="2025-06-08T12:42:17.957" v="3003" actId="14861"/>
        <pc:sldMkLst>
          <pc:docMk/>
          <pc:sldMk cId="1511533666" sldId="367"/>
        </pc:sldMkLst>
        <pc:spChg chg="mod">
          <ac:chgData name="Bainglass Edan" userId="b9fed0b4-52e6-46ea-bd11-76e3b5c9df50" providerId="ADAL" clId="{841ECA1F-0A93-4ACE-9AF3-FADE57CE0D98}" dt="2025-06-08T12:06:26.081" v="1976" actId="20577"/>
          <ac:spMkLst>
            <pc:docMk/>
            <pc:sldMk cId="1511533666" sldId="367"/>
            <ac:spMk id="2" creationId="{63454A84-E74B-BEA9-DB2B-CA1EC1E64489}"/>
          </ac:spMkLst>
        </pc:spChg>
        <pc:picChg chg="add del mod">
          <ac:chgData name="Bainglass Edan" userId="b9fed0b4-52e6-46ea-bd11-76e3b5c9df50" providerId="ADAL" clId="{841ECA1F-0A93-4ACE-9AF3-FADE57CE0D98}" dt="2025-06-08T12:34:32.398" v="2924" actId="21"/>
          <ac:picMkLst>
            <pc:docMk/>
            <pc:sldMk cId="1511533666" sldId="367"/>
            <ac:picMk id="4" creationId="{A27BA059-63D5-82DB-865E-3F280C2FEEF9}"/>
          </ac:picMkLst>
        </pc:picChg>
        <pc:picChg chg="add del mod modCrop">
          <ac:chgData name="Bainglass Edan" userId="b9fed0b4-52e6-46ea-bd11-76e3b5c9df50" providerId="ADAL" clId="{841ECA1F-0A93-4ACE-9AF3-FADE57CE0D98}" dt="2025-06-08T12:42:17.957" v="3003" actId="14861"/>
          <ac:picMkLst>
            <pc:docMk/>
            <pc:sldMk cId="1511533666" sldId="367"/>
            <ac:picMk id="5" creationId="{A27BA059-63D5-82DB-865E-3F280C2FEEF9}"/>
          </ac:picMkLst>
        </pc:picChg>
        <pc:picChg chg="add del">
          <ac:chgData name="Bainglass Edan" userId="b9fed0b4-52e6-46ea-bd11-76e3b5c9df50" providerId="ADAL" clId="{841ECA1F-0A93-4ACE-9AF3-FADE57CE0D98}" dt="2025-06-08T12:41:12.195" v="2983" actId="22"/>
          <ac:picMkLst>
            <pc:docMk/>
            <pc:sldMk cId="1511533666" sldId="367"/>
            <ac:picMk id="8" creationId="{C6DA8305-49C0-5388-7597-055608CD3163}"/>
          </ac:picMkLst>
        </pc:picChg>
        <pc:picChg chg="add del">
          <ac:chgData name="Bainglass Edan" userId="b9fed0b4-52e6-46ea-bd11-76e3b5c9df50" providerId="ADAL" clId="{841ECA1F-0A93-4ACE-9AF3-FADE57CE0D98}" dt="2025-06-08T12:35:36.781" v="2944" actId="478"/>
          <ac:picMkLst>
            <pc:docMk/>
            <pc:sldMk cId="1511533666" sldId="367"/>
            <ac:picMk id="11" creationId="{A9C319D1-9362-AC17-677B-632230113C74}"/>
          </ac:picMkLst>
        </pc:picChg>
        <pc:picChg chg="mod">
          <ac:chgData name="Bainglass Edan" userId="b9fed0b4-52e6-46ea-bd11-76e3b5c9df50" providerId="ADAL" clId="{841ECA1F-0A93-4ACE-9AF3-FADE57CE0D98}" dt="2025-06-08T11:52:37.016" v="1919" actId="1076"/>
          <ac:picMkLst>
            <pc:docMk/>
            <pc:sldMk cId="1511533666" sldId="367"/>
            <ac:picMk id="26" creationId="{3FA50A3A-AC47-54BF-E8F1-1F4698A5C341}"/>
          </ac:picMkLst>
        </pc:picChg>
      </pc:sldChg>
      <pc:sldChg chg="del">
        <pc:chgData name="Bainglass Edan" userId="b9fed0b4-52e6-46ea-bd11-76e3b5c9df50" providerId="ADAL" clId="{841ECA1F-0A93-4ACE-9AF3-FADE57CE0D98}" dt="2025-06-08T11:52:25.507" v="1910" actId="47"/>
        <pc:sldMkLst>
          <pc:docMk/>
          <pc:sldMk cId="3133344919" sldId="368"/>
        </pc:sldMkLst>
      </pc:sldChg>
      <pc:sldChg chg="addSp delSp modSp mod delAnim modAnim">
        <pc:chgData name="Bainglass Edan" userId="b9fed0b4-52e6-46ea-bd11-76e3b5c9df50" providerId="ADAL" clId="{841ECA1F-0A93-4ACE-9AF3-FADE57CE0D98}" dt="2025-06-08T16:34:18.185" v="4509" actId="1036"/>
        <pc:sldMkLst>
          <pc:docMk/>
          <pc:sldMk cId="3082503952" sldId="371"/>
        </pc:sldMkLst>
        <pc:spChg chg="mod">
          <ac:chgData name="Bainglass Edan" userId="b9fed0b4-52e6-46ea-bd11-76e3b5c9df50" providerId="ADAL" clId="{841ECA1F-0A93-4ACE-9AF3-FADE57CE0D98}" dt="2025-06-08T12:06:30.316" v="1978" actId="20577"/>
          <ac:spMkLst>
            <pc:docMk/>
            <pc:sldMk cId="3082503952" sldId="371"/>
            <ac:spMk id="2" creationId="{63454A84-E74B-BEA9-DB2B-CA1EC1E64489}"/>
          </ac:spMkLst>
        </pc:spChg>
        <pc:spChg chg="del mod topLvl">
          <ac:chgData name="Bainglass Edan" userId="b9fed0b4-52e6-46ea-bd11-76e3b5c9df50" providerId="ADAL" clId="{841ECA1F-0A93-4ACE-9AF3-FADE57CE0D98}" dt="2025-06-08T11:53:59.230" v="1923" actId="478"/>
          <ac:spMkLst>
            <pc:docMk/>
            <pc:sldMk cId="3082503952" sldId="371"/>
            <ac:spMk id="16" creationId="{55EE29CF-6896-E394-7D5C-42F2DEA9334D}"/>
          </ac:spMkLst>
        </pc:spChg>
        <pc:spChg chg="add del mod">
          <ac:chgData name="Bainglass Edan" userId="b9fed0b4-52e6-46ea-bd11-76e3b5c9df50" providerId="ADAL" clId="{841ECA1F-0A93-4ACE-9AF3-FADE57CE0D98}" dt="2025-06-08T11:55:06.732" v="1942" actId="478"/>
          <ac:spMkLst>
            <pc:docMk/>
            <pc:sldMk cId="3082503952" sldId="371"/>
            <ac:spMk id="20" creationId="{BF467FD3-D1F2-201A-E52A-AD270DC71C34}"/>
          </ac:spMkLst>
        </pc:spChg>
        <pc:spChg chg="add del mod">
          <ac:chgData name="Bainglass Edan" userId="b9fed0b4-52e6-46ea-bd11-76e3b5c9df50" providerId="ADAL" clId="{841ECA1F-0A93-4ACE-9AF3-FADE57CE0D98}" dt="2025-06-08T11:57:41.212" v="1964" actId="478"/>
          <ac:spMkLst>
            <pc:docMk/>
            <pc:sldMk cId="3082503952" sldId="371"/>
            <ac:spMk id="21" creationId="{AC7C927D-8C1B-0450-EFE4-A2302A4B225E}"/>
          </ac:spMkLst>
        </pc:spChg>
        <pc:spChg chg="add mod">
          <ac:chgData name="Bainglass Edan" userId="b9fed0b4-52e6-46ea-bd11-76e3b5c9df50" providerId="ADAL" clId="{841ECA1F-0A93-4ACE-9AF3-FADE57CE0D98}" dt="2025-06-08T11:55:23.413" v="1944"/>
          <ac:spMkLst>
            <pc:docMk/>
            <pc:sldMk cId="3082503952" sldId="371"/>
            <ac:spMk id="22" creationId="{888D6FFD-1E0A-D781-9AA7-F52669A15A82}"/>
          </ac:spMkLst>
        </pc:spChg>
        <pc:spChg chg="add del">
          <ac:chgData name="Bainglass Edan" userId="b9fed0b4-52e6-46ea-bd11-76e3b5c9df50" providerId="ADAL" clId="{841ECA1F-0A93-4ACE-9AF3-FADE57CE0D98}" dt="2025-06-08T11:57:50.011" v="1966" actId="478"/>
          <ac:spMkLst>
            <pc:docMk/>
            <pc:sldMk cId="3082503952" sldId="371"/>
            <ac:spMk id="28" creationId="{11F9AEB3-23C6-D025-77E3-75E993CAF9C0}"/>
          </ac:spMkLst>
        </pc:spChg>
        <pc:spChg chg="add mod">
          <ac:chgData name="Bainglass Edan" userId="b9fed0b4-52e6-46ea-bd11-76e3b5c9df50" providerId="ADAL" clId="{841ECA1F-0A93-4ACE-9AF3-FADE57CE0D98}" dt="2025-06-08T12:39:35.563" v="2970" actId="1076"/>
          <ac:spMkLst>
            <pc:docMk/>
            <pc:sldMk cId="3082503952" sldId="371"/>
            <ac:spMk id="29" creationId="{4C186309-5254-A229-1B9D-6457FA9DDEB6}"/>
          </ac:spMkLst>
        </pc:spChg>
        <pc:spChg chg="add mod">
          <ac:chgData name="Bainglass Edan" userId="b9fed0b4-52e6-46ea-bd11-76e3b5c9df50" providerId="ADAL" clId="{841ECA1F-0A93-4ACE-9AF3-FADE57CE0D98}" dt="2025-06-08T12:42:21.570" v="3005" actId="1076"/>
          <ac:spMkLst>
            <pc:docMk/>
            <pc:sldMk cId="3082503952" sldId="371"/>
            <ac:spMk id="30" creationId="{6E11BEBC-222E-4BB6-5419-679B849C859F}"/>
          </ac:spMkLst>
        </pc:spChg>
        <pc:grpChg chg="add del mod">
          <ac:chgData name="Bainglass Edan" userId="b9fed0b4-52e6-46ea-bd11-76e3b5c9df50" providerId="ADAL" clId="{841ECA1F-0A93-4ACE-9AF3-FADE57CE0D98}" dt="2025-06-08T11:53:59.230" v="1923" actId="478"/>
          <ac:grpSpMkLst>
            <pc:docMk/>
            <pc:sldMk cId="3082503952" sldId="371"/>
            <ac:grpSpMk id="4" creationId="{812D9E49-7F42-ADF4-35FE-70AF82836C51}"/>
          </ac:grpSpMkLst>
        </pc:grpChg>
        <pc:picChg chg="del">
          <ac:chgData name="Bainglass Edan" userId="b9fed0b4-52e6-46ea-bd11-76e3b5c9df50" providerId="ADAL" clId="{841ECA1F-0A93-4ACE-9AF3-FADE57CE0D98}" dt="2025-06-08T11:56:05.460" v="1954" actId="478"/>
          <ac:picMkLst>
            <pc:docMk/>
            <pc:sldMk cId="3082503952" sldId="371"/>
            <ac:picMk id="3" creationId="{94C123A6-4AD1-0EA3-DE30-37C190867FCD}"/>
          </ac:picMkLst>
        </pc:picChg>
        <pc:picChg chg="add del mod">
          <ac:chgData name="Bainglass Edan" userId="b9fed0b4-52e6-46ea-bd11-76e3b5c9df50" providerId="ADAL" clId="{841ECA1F-0A93-4ACE-9AF3-FADE57CE0D98}" dt="2025-06-08T12:37:33.637" v="2954" actId="478"/>
          <ac:picMkLst>
            <pc:docMk/>
            <pc:sldMk cId="3082503952" sldId="371"/>
            <ac:picMk id="4" creationId="{0D82B83E-65B0-FA08-B27E-D9B2360404E8}"/>
          </ac:picMkLst>
        </pc:picChg>
        <pc:picChg chg="mod">
          <ac:chgData name="Bainglass Edan" userId="b9fed0b4-52e6-46ea-bd11-76e3b5c9df50" providerId="ADAL" clId="{841ECA1F-0A93-4ACE-9AF3-FADE57CE0D98}" dt="2025-06-08T14:04:49.887" v="4344" actId="12789"/>
          <ac:picMkLst>
            <pc:docMk/>
            <pc:sldMk cId="3082503952" sldId="371"/>
            <ac:picMk id="5" creationId="{D739E5ED-B5B9-A2DB-6572-978F1D1474E6}"/>
          </ac:picMkLst>
        </pc:picChg>
        <pc:picChg chg="del mod topLvl">
          <ac:chgData name="Bainglass Edan" userId="b9fed0b4-52e6-46ea-bd11-76e3b5c9df50" providerId="ADAL" clId="{841ECA1F-0A93-4ACE-9AF3-FADE57CE0D98}" dt="2025-06-08T11:54:00.678" v="1924" actId="478"/>
          <ac:picMkLst>
            <pc:docMk/>
            <pc:sldMk cId="3082503952" sldId="371"/>
            <ac:picMk id="15" creationId="{E54C3945-6F1E-82A5-4DDC-47DC68457E4F}"/>
          </ac:picMkLst>
        </pc:picChg>
        <pc:picChg chg="add mod modCrop">
          <ac:chgData name="Bainglass Edan" userId="b9fed0b4-52e6-46ea-bd11-76e3b5c9df50" providerId="ADAL" clId="{841ECA1F-0A93-4ACE-9AF3-FADE57CE0D98}" dt="2025-06-08T16:34:18.185" v="4509" actId="1036"/>
          <ac:picMkLst>
            <pc:docMk/>
            <pc:sldMk cId="3082503952" sldId="371"/>
            <ac:picMk id="16" creationId="{0D9B0AA7-CFA1-381B-52D6-8E7C8015FDE3}"/>
          </ac:picMkLst>
        </pc:picChg>
        <pc:picChg chg="add del mod">
          <ac:chgData name="Bainglass Edan" userId="b9fed0b4-52e6-46ea-bd11-76e3b5c9df50" providerId="ADAL" clId="{841ECA1F-0A93-4ACE-9AF3-FADE57CE0D98}" dt="2025-06-08T11:56:04.340" v="1953" actId="21"/>
          <ac:picMkLst>
            <pc:docMk/>
            <pc:sldMk cId="3082503952" sldId="371"/>
            <ac:picMk id="25" creationId="{B6E21756-C020-CDC1-E8BB-AC875030E20D}"/>
          </ac:picMkLst>
        </pc:picChg>
        <pc:picChg chg="add del mod">
          <ac:chgData name="Bainglass Edan" userId="b9fed0b4-52e6-46ea-bd11-76e3b5c9df50" providerId="ADAL" clId="{841ECA1F-0A93-4ACE-9AF3-FADE57CE0D98}" dt="2025-06-08T12:38:27.536" v="2955" actId="478"/>
          <ac:picMkLst>
            <pc:docMk/>
            <pc:sldMk cId="3082503952" sldId="371"/>
            <ac:picMk id="26" creationId="{B6E21756-C020-CDC1-E8BB-AC875030E20D}"/>
          </ac:picMkLst>
        </pc:picChg>
      </pc:sldChg>
      <pc:sldChg chg="modSp mod">
        <pc:chgData name="Bainglass Edan" userId="b9fed0b4-52e6-46ea-bd11-76e3b5c9df50" providerId="ADAL" clId="{841ECA1F-0A93-4ACE-9AF3-FADE57CE0D98}" dt="2025-06-08T12:06:49.382" v="2000" actId="20577"/>
        <pc:sldMkLst>
          <pc:docMk/>
          <pc:sldMk cId="1808866080" sldId="372"/>
        </pc:sldMkLst>
        <pc:spChg chg="mod">
          <ac:chgData name="Bainglass Edan" userId="b9fed0b4-52e6-46ea-bd11-76e3b5c9df50" providerId="ADAL" clId="{841ECA1F-0A93-4ACE-9AF3-FADE57CE0D98}" dt="2025-06-08T12:06:49.382" v="2000" actId="20577"/>
          <ac:spMkLst>
            <pc:docMk/>
            <pc:sldMk cId="1808866080" sldId="372"/>
            <ac:spMk id="5" creationId="{7B92D963-65C5-93CB-4161-3F876AAA243F}"/>
          </ac:spMkLst>
        </pc:spChg>
      </pc:sldChg>
      <pc:sldChg chg="modSp mod">
        <pc:chgData name="Bainglass Edan" userId="b9fed0b4-52e6-46ea-bd11-76e3b5c9df50" providerId="ADAL" clId="{841ECA1F-0A93-4ACE-9AF3-FADE57CE0D98}" dt="2025-06-08T12:06:55.280" v="2001" actId="20577"/>
        <pc:sldMkLst>
          <pc:docMk/>
          <pc:sldMk cId="1328036294" sldId="373"/>
        </pc:sldMkLst>
        <pc:spChg chg="mod">
          <ac:chgData name="Bainglass Edan" userId="b9fed0b4-52e6-46ea-bd11-76e3b5c9df50" providerId="ADAL" clId="{841ECA1F-0A93-4ACE-9AF3-FADE57CE0D98}" dt="2025-06-08T12:06:55.280" v="2001" actId="20577"/>
          <ac:spMkLst>
            <pc:docMk/>
            <pc:sldMk cId="1328036294" sldId="373"/>
            <ac:spMk id="5" creationId="{7B92D963-65C5-93CB-4161-3F876AAA243F}"/>
          </ac:spMkLst>
        </pc:spChg>
      </pc:sldChg>
      <pc:sldChg chg="modSp mod">
        <pc:chgData name="Bainglass Edan" userId="b9fed0b4-52e6-46ea-bd11-76e3b5c9df50" providerId="ADAL" clId="{841ECA1F-0A93-4ACE-9AF3-FADE57CE0D98}" dt="2025-06-09T06:44:42.826" v="4650" actId="14100"/>
        <pc:sldMkLst>
          <pc:docMk/>
          <pc:sldMk cId="2932171350" sldId="376"/>
        </pc:sldMkLst>
        <pc:spChg chg="mod">
          <ac:chgData name="Bainglass Edan" userId="b9fed0b4-52e6-46ea-bd11-76e3b5c9df50" providerId="ADAL" clId="{841ECA1F-0A93-4ACE-9AF3-FADE57CE0D98}" dt="2025-06-08T12:47:59.341" v="3479" actId="20577"/>
          <ac:spMkLst>
            <pc:docMk/>
            <pc:sldMk cId="2932171350" sldId="376"/>
            <ac:spMk id="2" creationId="{63454A84-E74B-BEA9-DB2B-CA1EC1E64489}"/>
          </ac:spMkLst>
        </pc:spChg>
        <pc:spChg chg="mod">
          <ac:chgData name="Bainglass Edan" userId="b9fed0b4-52e6-46ea-bd11-76e3b5c9df50" providerId="ADAL" clId="{841ECA1F-0A93-4ACE-9AF3-FADE57CE0D98}" dt="2025-06-09T06:44:42.826" v="4650" actId="14100"/>
          <ac:spMkLst>
            <pc:docMk/>
            <pc:sldMk cId="2932171350" sldId="376"/>
            <ac:spMk id="14" creationId="{1923C636-F491-2AEC-CC74-22C78093E03F}"/>
          </ac:spMkLst>
        </pc:spChg>
      </pc:sldChg>
      <pc:sldChg chg="addSp delSp modSp mod">
        <pc:chgData name="Bainglass Edan" userId="b9fed0b4-52e6-46ea-bd11-76e3b5c9df50" providerId="ADAL" clId="{841ECA1F-0A93-4ACE-9AF3-FADE57CE0D98}" dt="2025-06-09T06:24:11.467" v="4630" actId="1076"/>
        <pc:sldMkLst>
          <pc:docMk/>
          <pc:sldMk cId="4121263801" sldId="377"/>
        </pc:sldMkLst>
        <pc:spChg chg="mod">
          <ac:chgData name="Bainglass Edan" userId="b9fed0b4-52e6-46ea-bd11-76e3b5c9df50" providerId="ADAL" clId="{841ECA1F-0A93-4ACE-9AF3-FADE57CE0D98}" dt="2025-06-08T13:32:23.484" v="4142" actId="20577"/>
          <ac:spMkLst>
            <pc:docMk/>
            <pc:sldMk cId="4121263801" sldId="377"/>
            <ac:spMk id="2" creationId="{63454A84-E74B-BEA9-DB2B-CA1EC1E64489}"/>
          </ac:spMkLst>
        </pc:spChg>
        <pc:spChg chg="mod topLvl">
          <ac:chgData name="Bainglass Edan" userId="b9fed0b4-52e6-46ea-bd11-76e3b5c9df50" providerId="ADAL" clId="{841ECA1F-0A93-4ACE-9AF3-FADE57CE0D98}" dt="2025-06-09T06:24:00.255" v="4629" actId="1076"/>
          <ac:spMkLst>
            <pc:docMk/>
            <pc:sldMk cId="4121263801" sldId="377"/>
            <ac:spMk id="17" creationId="{F73A9CEE-EFB6-A4C6-6E33-7179F68DC330}"/>
          </ac:spMkLst>
        </pc:spChg>
        <pc:spChg chg="mod topLvl">
          <ac:chgData name="Bainglass Edan" userId="b9fed0b4-52e6-46ea-bd11-76e3b5c9df50" providerId="ADAL" clId="{841ECA1F-0A93-4ACE-9AF3-FADE57CE0D98}" dt="2025-06-09T06:24:11.467" v="4630" actId="1076"/>
          <ac:spMkLst>
            <pc:docMk/>
            <pc:sldMk cId="4121263801" sldId="377"/>
            <ac:spMk id="18" creationId="{676E5224-18A0-93BF-6938-838EC5A58BAA}"/>
          </ac:spMkLst>
        </pc:spChg>
        <pc:grpChg chg="add mod">
          <ac:chgData name="Bainglass Edan" userId="b9fed0b4-52e6-46ea-bd11-76e3b5c9df50" providerId="ADAL" clId="{841ECA1F-0A93-4ACE-9AF3-FADE57CE0D98}" dt="2025-06-09T06:24:11.467" v="4630" actId="1076"/>
          <ac:grpSpMkLst>
            <pc:docMk/>
            <pc:sldMk cId="4121263801" sldId="377"/>
            <ac:grpSpMk id="3" creationId="{FF2E452E-864B-51FE-16A4-53C800E4C337}"/>
          </ac:grpSpMkLst>
        </pc:grpChg>
        <pc:grpChg chg="mod">
          <ac:chgData name="Bainglass Edan" userId="b9fed0b4-52e6-46ea-bd11-76e3b5c9df50" providerId="ADAL" clId="{841ECA1F-0A93-4ACE-9AF3-FADE57CE0D98}" dt="2025-06-08T13:32:43.754" v="4144" actId="1076"/>
          <ac:grpSpMkLst>
            <pc:docMk/>
            <pc:sldMk cId="4121263801" sldId="377"/>
            <ac:grpSpMk id="14" creationId="{02B14AAE-6608-96CF-95E0-6AE83F30E3FC}"/>
          </ac:grpSpMkLst>
        </pc:grpChg>
        <pc:grpChg chg="del mod">
          <ac:chgData name="Bainglass Edan" userId="b9fed0b4-52e6-46ea-bd11-76e3b5c9df50" providerId="ADAL" clId="{841ECA1F-0A93-4ACE-9AF3-FADE57CE0D98}" dt="2025-06-08T13:33:30.670" v="4171" actId="165"/>
          <ac:grpSpMkLst>
            <pc:docMk/>
            <pc:sldMk cId="4121263801" sldId="377"/>
            <ac:grpSpMk id="24" creationId="{40DAA083-1071-240E-966A-BD371E015008}"/>
          </ac:grpSpMkLst>
        </pc:grpChg>
        <pc:grpChg chg="del mod">
          <ac:chgData name="Bainglass Edan" userId="b9fed0b4-52e6-46ea-bd11-76e3b5c9df50" providerId="ADAL" clId="{841ECA1F-0A93-4ACE-9AF3-FADE57CE0D98}" dt="2025-06-08T13:33:30.670" v="4171" actId="165"/>
          <ac:grpSpMkLst>
            <pc:docMk/>
            <pc:sldMk cId="4121263801" sldId="377"/>
            <ac:grpSpMk id="25" creationId="{E08C7E2E-E16C-361D-9F01-4310E9887CC8}"/>
          </ac:grpSpMkLst>
        </pc:grpChg>
        <pc:picChg chg="mod topLvl">
          <ac:chgData name="Bainglass Edan" userId="b9fed0b4-52e6-46ea-bd11-76e3b5c9df50" providerId="ADAL" clId="{841ECA1F-0A93-4ACE-9AF3-FADE57CE0D98}" dt="2025-06-09T06:24:11.467" v="4630" actId="1076"/>
          <ac:picMkLst>
            <pc:docMk/>
            <pc:sldMk cId="4121263801" sldId="377"/>
            <ac:picMk id="4" creationId="{7F3C1B15-3792-0E8E-51A5-BF483D16D766}"/>
          </ac:picMkLst>
        </pc:picChg>
        <pc:picChg chg="mod">
          <ac:chgData name="Bainglass Edan" userId="b9fed0b4-52e6-46ea-bd11-76e3b5c9df50" providerId="ADAL" clId="{841ECA1F-0A93-4ACE-9AF3-FADE57CE0D98}" dt="2025-06-08T13:32:43.754" v="4144" actId="1076"/>
          <ac:picMkLst>
            <pc:docMk/>
            <pc:sldMk cId="4121263801" sldId="377"/>
            <ac:picMk id="12" creationId="{3022CB68-66E6-F33D-7105-09A2296A3EDC}"/>
          </ac:picMkLst>
        </pc:picChg>
        <pc:picChg chg="mod">
          <ac:chgData name="Bainglass Edan" userId="b9fed0b4-52e6-46ea-bd11-76e3b5c9df50" providerId="ADAL" clId="{841ECA1F-0A93-4ACE-9AF3-FADE57CE0D98}" dt="2025-06-08T13:32:43.754" v="4144" actId="1076"/>
          <ac:picMkLst>
            <pc:docMk/>
            <pc:sldMk cId="4121263801" sldId="377"/>
            <ac:picMk id="13" creationId="{F83BB6DB-1AEE-1D98-687B-070CD22EB64C}"/>
          </ac:picMkLst>
        </pc:picChg>
        <pc:picChg chg="mod topLvl">
          <ac:chgData name="Bainglass Edan" userId="b9fed0b4-52e6-46ea-bd11-76e3b5c9df50" providerId="ADAL" clId="{841ECA1F-0A93-4ACE-9AF3-FADE57CE0D98}" dt="2025-06-09T06:24:00.255" v="4629" actId="1076"/>
          <ac:picMkLst>
            <pc:docMk/>
            <pc:sldMk cId="4121263801" sldId="377"/>
            <ac:picMk id="16" creationId="{9CC6DF35-3318-353D-53EE-AD605C179EB3}"/>
          </ac:picMkLst>
        </pc:picChg>
      </pc:sldChg>
      <pc:sldChg chg="modSp mod">
        <pc:chgData name="Bainglass Edan" userId="b9fed0b4-52e6-46ea-bd11-76e3b5c9df50" providerId="ADAL" clId="{841ECA1F-0A93-4ACE-9AF3-FADE57CE0D98}" dt="2025-06-08T16:41:52.084" v="4605" actId="20577"/>
        <pc:sldMkLst>
          <pc:docMk/>
          <pc:sldMk cId="2058983955" sldId="380"/>
        </pc:sldMkLst>
        <pc:spChg chg="mod">
          <ac:chgData name="Bainglass Edan" userId="b9fed0b4-52e6-46ea-bd11-76e3b5c9df50" providerId="ADAL" clId="{841ECA1F-0A93-4ACE-9AF3-FADE57CE0D98}" dt="2025-06-08T16:41:52.084" v="4605" actId="20577"/>
          <ac:spMkLst>
            <pc:docMk/>
            <pc:sldMk cId="2058983955" sldId="380"/>
            <ac:spMk id="3" creationId="{31F83D5C-999B-0598-BC6A-F673FFD0B562}"/>
          </ac:spMkLst>
        </pc:spChg>
      </pc:sldChg>
      <pc:sldChg chg="addSp delSp modSp mod">
        <pc:chgData name="Bainglass Edan" userId="b9fed0b4-52e6-46ea-bd11-76e3b5c9df50" providerId="ADAL" clId="{841ECA1F-0A93-4ACE-9AF3-FADE57CE0D98}" dt="2025-06-09T06:27:37.826" v="4642" actId="1036"/>
        <pc:sldMkLst>
          <pc:docMk/>
          <pc:sldMk cId="4069732062" sldId="382"/>
        </pc:sldMkLst>
        <pc:spChg chg="add del mod">
          <ac:chgData name="Bainglass Edan" userId="b9fed0b4-52e6-46ea-bd11-76e3b5c9df50" providerId="ADAL" clId="{841ECA1F-0A93-4ACE-9AF3-FADE57CE0D98}" dt="2025-06-08T13:34:24.041" v="4174" actId="478"/>
          <ac:spMkLst>
            <pc:docMk/>
            <pc:sldMk cId="4069732062" sldId="382"/>
            <ac:spMk id="5" creationId="{735772CD-5DF4-B546-4207-743B00E1634F}"/>
          </ac:spMkLst>
        </pc:spChg>
        <pc:spChg chg="add mod">
          <ac:chgData name="Bainglass Edan" userId="b9fed0b4-52e6-46ea-bd11-76e3b5c9df50" providerId="ADAL" clId="{841ECA1F-0A93-4ACE-9AF3-FADE57CE0D98}" dt="2025-06-08T13:34:51.073" v="4182" actId="1076"/>
          <ac:spMkLst>
            <pc:docMk/>
            <pc:sldMk cId="4069732062" sldId="382"/>
            <ac:spMk id="7" creationId="{1FF0BC94-B0BB-EF3A-FB26-C665A5C4855C}"/>
          </ac:spMkLst>
        </pc:spChg>
        <pc:spChg chg="add mod">
          <ac:chgData name="Bainglass Edan" userId="b9fed0b4-52e6-46ea-bd11-76e3b5c9df50" providerId="ADAL" clId="{841ECA1F-0A93-4ACE-9AF3-FADE57CE0D98}" dt="2025-06-08T13:34:51.073" v="4182" actId="1076"/>
          <ac:spMkLst>
            <pc:docMk/>
            <pc:sldMk cId="4069732062" sldId="382"/>
            <ac:spMk id="11" creationId="{43AAA940-5F61-0A13-BF95-4051D7ABA489}"/>
          </ac:spMkLst>
        </pc:spChg>
        <pc:spChg chg="del">
          <ac:chgData name="Bainglass Edan" userId="b9fed0b4-52e6-46ea-bd11-76e3b5c9df50" providerId="ADAL" clId="{841ECA1F-0A93-4ACE-9AF3-FADE57CE0D98}" dt="2025-06-08T12:07:33.288" v="2006" actId="478"/>
          <ac:spMkLst>
            <pc:docMk/>
            <pc:sldMk cId="4069732062" sldId="382"/>
            <ac:spMk id="11" creationId="{9A171FDB-11E4-8502-8B49-E63035188CBF}"/>
          </ac:spMkLst>
        </pc:spChg>
        <pc:spChg chg="add mod">
          <ac:chgData name="Bainglass Edan" userId="b9fed0b4-52e6-46ea-bd11-76e3b5c9df50" providerId="ADAL" clId="{841ECA1F-0A93-4ACE-9AF3-FADE57CE0D98}" dt="2025-06-08T13:34:51.073" v="4182" actId="1076"/>
          <ac:spMkLst>
            <pc:docMk/>
            <pc:sldMk cId="4069732062" sldId="382"/>
            <ac:spMk id="13" creationId="{5E9E3A7F-4CB5-1522-A6A7-A037C45A39D3}"/>
          </ac:spMkLst>
        </pc:spChg>
        <pc:spChg chg="del mod topLvl">
          <ac:chgData name="Bainglass Edan" userId="b9fed0b4-52e6-46ea-bd11-76e3b5c9df50" providerId="ADAL" clId="{841ECA1F-0A93-4ACE-9AF3-FADE57CE0D98}" dt="2025-06-08T12:11:11.655" v="2042" actId="478"/>
          <ac:spMkLst>
            <pc:docMk/>
            <pc:sldMk cId="4069732062" sldId="382"/>
            <ac:spMk id="17" creationId="{219F403E-B468-43BE-DF56-19E9B3543DF3}"/>
          </ac:spMkLst>
        </pc:spChg>
        <pc:spChg chg="add mod">
          <ac:chgData name="Bainglass Edan" userId="b9fed0b4-52e6-46ea-bd11-76e3b5c9df50" providerId="ADAL" clId="{841ECA1F-0A93-4ACE-9AF3-FADE57CE0D98}" dt="2025-06-08T13:34:51.073" v="4182" actId="1076"/>
          <ac:spMkLst>
            <pc:docMk/>
            <pc:sldMk cId="4069732062" sldId="382"/>
            <ac:spMk id="17" creationId="{CA4AFF40-8B36-711A-044B-29A2A3206B09}"/>
          </ac:spMkLst>
        </pc:spChg>
        <pc:spChg chg="add mod">
          <ac:chgData name="Bainglass Edan" userId="b9fed0b4-52e6-46ea-bd11-76e3b5c9df50" providerId="ADAL" clId="{841ECA1F-0A93-4ACE-9AF3-FADE57CE0D98}" dt="2025-06-08T16:02:35.957" v="4360" actId="1037"/>
          <ac:spMkLst>
            <pc:docMk/>
            <pc:sldMk cId="4069732062" sldId="382"/>
            <ac:spMk id="18" creationId="{1091E9D0-7A4F-341C-F316-3CFCB2DB24B5}"/>
          </ac:spMkLst>
        </pc:spChg>
        <pc:spChg chg="add mod">
          <ac:chgData name="Bainglass Edan" userId="b9fed0b4-52e6-46ea-bd11-76e3b5c9df50" providerId="ADAL" clId="{841ECA1F-0A93-4ACE-9AF3-FADE57CE0D98}" dt="2025-06-08T16:02:30.127" v="4351" actId="1038"/>
          <ac:spMkLst>
            <pc:docMk/>
            <pc:sldMk cId="4069732062" sldId="382"/>
            <ac:spMk id="20" creationId="{BC8D131C-673B-30F3-3317-CDA4259A0937}"/>
          </ac:spMkLst>
        </pc:spChg>
        <pc:spChg chg="mod topLvl">
          <ac:chgData name="Bainglass Edan" userId="b9fed0b4-52e6-46ea-bd11-76e3b5c9df50" providerId="ADAL" clId="{841ECA1F-0A93-4ACE-9AF3-FADE57CE0D98}" dt="2025-06-09T06:27:08.037" v="4636" actId="165"/>
          <ac:spMkLst>
            <pc:docMk/>
            <pc:sldMk cId="4069732062" sldId="382"/>
            <ac:spMk id="29" creationId="{45B77E36-1813-BAAB-A0E8-E677A455A04E}"/>
          </ac:spMkLst>
        </pc:spChg>
        <pc:grpChg chg="add mod">
          <ac:chgData name="Bainglass Edan" userId="b9fed0b4-52e6-46ea-bd11-76e3b5c9df50" providerId="ADAL" clId="{841ECA1F-0A93-4ACE-9AF3-FADE57CE0D98}" dt="2025-06-08T16:02:30.127" v="4351" actId="1038"/>
          <ac:grpSpMkLst>
            <pc:docMk/>
            <pc:sldMk cId="4069732062" sldId="382"/>
            <ac:grpSpMk id="3" creationId="{F7DA236A-9C00-975E-B7E2-83F9161AB956}"/>
          </ac:grpSpMkLst>
        </pc:grpChg>
        <pc:grpChg chg="del mod">
          <ac:chgData name="Bainglass Edan" userId="b9fed0b4-52e6-46ea-bd11-76e3b5c9df50" providerId="ADAL" clId="{841ECA1F-0A93-4ACE-9AF3-FADE57CE0D98}" dt="2025-06-08T13:34:42.742" v="4178" actId="21"/>
          <ac:grpSpMkLst>
            <pc:docMk/>
            <pc:sldMk cId="4069732062" sldId="382"/>
            <ac:grpSpMk id="4" creationId="{10D49AB2-6F90-D7B2-F0F2-2C8C763EA496}"/>
          </ac:grpSpMkLst>
        </pc:grpChg>
        <pc:grpChg chg="del mod">
          <ac:chgData name="Bainglass Edan" userId="b9fed0b4-52e6-46ea-bd11-76e3b5c9df50" providerId="ADAL" clId="{841ECA1F-0A93-4ACE-9AF3-FADE57CE0D98}" dt="2025-06-08T12:07:46.408" v="2008" actId="478"/>
          <ac:grpSpMkLst>
            <pc:docMk/>
            <pc:sldMk cId="4069732062" sldId="382"/>
            <ac:grpSpMk id="5" creationId="{C1980C92-5AE2-873A-7B12-A891E8563F58}"/>
          </ac:grpSpMkLst>
        </pc:grpChg>
        <pc:grpChg chg="mod topLvl">
          <ac:chgData name="Bainglass Edan" userId="b9fed0b4-52e6-46ea-bd11-76e3b5c9df50" providerId="ADAL" clId="{841ECA1F-0A93-4ACE-9AF3-FADE57CE0D98}" dt="2025-06-08T12:08:17.963" v="2022" actId="164"/>
          <ac:grpSpMkLst>
            <pc:docMk/>
            <pc:sldMk cId="4069732062" sldId="382"/>
            <ac:grpSpMk id="6" creationId="{1B800352-FD32-6BB7-1737-D6F732376D6D}"/>
          </ac:grpSpMkLst>
        </pc:grpChg>
        <pc:grpChg chg="add del mod">
          <ac:chgData name="Bainglass Edan" userId="b9fed0b4-52e6-46ea-bd11-76e3b5c9df50" providerId="ADAL" clId="{841ECA1F-0A93-4ACE-9AF3-FADE57CE0D98}" dt="2025-06-08T13:34:58.671" v="4184" actId="165"/>
          <ac:grpSpMkLst>
            <pc:docMk/>
            <pc:sldMk cId="4069732062" sldId="382"/>
            <ac:grpSpMk id="12" creationId="{555540BD-D3AA-064D-45F6-500D4380B170}"/>
          </ac:grpSpMkLst>
        </pc:grpChg>
        <pc:grpChg chg="add del mod">
          <ac:chgData name="Bainglass Edan" userId="b9fed0b4-52e6-46ea-bd11-76e3b5c9df50" providerId="ADAL" clId="{841ECA1F-0A93-4ACE-9AF3-FADE57CE0D98}" dt="2025-06-08T12:11:11.655" v="2042" actId="478"/>
          <ac:grpSpMkLst>
            <pc:docMk/>
            <pc:sldMk cId="4069732062" sldId="382"/>
            <ac:grpSpMk id="13" creationId="{06348EB3-04E8-2324-5862-7BB18459F9FD}"/>
          </ac:grpSpMkLst>
        </pc:grpChg>
        <pc:grpChg chg="add del mod">
          <ac:chgData name="Bainglass Edan" userId="b9fed0b4-52e6-46ea-bd11-76e3b5c9df50" providerId="ADAL" clId="{841ECA1F-0A93-4ACE-9AF3-FADE57CE0D98}" dt="2025-06-09T06:27:04.757" v="4635" actId="165"/>
          <ac:grpSpMkLst>
            <pc:docMk/>
            <pc:sldMk cId="4069732062" sldId="382"/>
            <ac:grpSpMk id="22" creationId="{10D49AB2-6F90-D7B2-F0F2-2C8C763EA496}"/>
          </ac:grpSpMkLst>
        </pc:grpChg>
        <pc:grpChg chg="del mod topLvl">
          <ac:chgData name="Bainglass Edan" userId="b9fed0b4-52e6-46ea-bd11-76e3b5c9df50" providerId="ADAL" clId="{841ECA1F-0A93-4ACE-9AF3-FADE57CE0D98}" dt="2025-06-09T06:27:08.037" v="4636" actId="165"/>
          <ac:grpSpMkLst>
            <pc:docMk/>
            <pc:sldMk cId="4069732062" sldId="382"/>
            <ac:grpSpMk id="24" creationId="{75D234B7-CA55-C406-BBF7-77BFDB9C225F}"/>
          </ac:grpSpMkLst>
        </pc:grpChg>
        <pc:grpChg chg="mod">
          <ac:chgData name="Bainglass Edan" userId="b9fed0b4-52e6-46ea-bd11-76e3b5c9df50" providerId="ADAL" clId="{841ECA1F-0A93-4ACE-9AF3-FADE57CE0D98}" dt="2025-06-08T16:02:35.957" v="4360" actId="1037"/>
          <ac:grpSpMkLst>
            <pc:docMk/>
            <pc:sldMk cId="4069732062" sldId="382"/>
            <ac:grpSpMk id="30" creationId="{69B1D66F-4769-F428-13A6-1EB2D2F9E1E9}"/>
          </ac:grpSpMkLst>
        </pc:grpChg>
        <pc:picChg chg="add mod">
          <ac:chgData name="Bainglass Edan" userId="b9fed0b4-52e6-46ea-bd11-76e3b5c9df50" providerId="ADAL" clId="{841ECA1F-0A93-4ACE-9AF3-FADE57CE0D98}" dt="2025-06-08T16:02:30.127" v="4351" actId="1038"/>
          <ac:picMkLst>
            <pc:docMk/>
            <pc:sldMk cId="4069732062" sldId="382"/>
            <ac:picMk id="2" creationId="{CF5B3369-3182-4ADF-EB62-5AC76540269C}"/>
          </ac:picMkLst>
        </pc:picChg>
        <pc:picChg chg="del topLvl">
          <ac:chgData name="Bainglass Edan" userId="b9fed0b4-52e6-46ea-bd11-76e3b5c9df50" providerId="ADAL" clId="{841ECA1F-0A93-4ACE-9AF3-FADE57CE0D98}" dt="2025-06-08T12:07:46.408" v="2008" actId="478"/>
          <ac:picMkLst>
            <pc:docMk/>
            <pc:sldMk cId="4069732062" sldId="382"/>
            <ac:picMk id="7" creationId="{9DF55B7F-932B-1A57-9A11-0385E2DEBCB3}"/>
          </ac:picMkLst>
        </pc:picChg>
        <pc:picChg chg="mod">
          <ac:chgData name="Bainglass Edan" userId="b9fed0b4-52e6-46ea-bd11-76e3b5c9df50" providerId="ADAL" clId="{841ECA1F-0A93-4ACE-9AF3-FADE57CE0D98}" dt="2025-06-08T12:08:10.510" v="2018" actId="1076"/>
          <ac:picMkLst>
            <pc:docMk/>
            <pc:sldMk cId="4069732062" sldId="382"/>
            <ac:picMk id="9" creationId="{78D0B3AE-F0C7-E846-FFC0-4DB2276A7F8C}"/>
          </ac:picMkLst>
        </pc:picChg>
        <pc:picChg chg="mod topLvl">
          <ac:chgData name="Bainglass Edan" userId="b9fed0b4-52e6-46ea-bd11-76e3b5c9df50" providerId="ADAL" clId="{841ECA1F-0A93-4ACE-9AF3-FADE57CE0D98}" dt="2025-06-08T13:35:05.193" v="4186" actId="1076"/>
          <ac:picMkLst>
            <pc:docMk/>
            <pc:sldMk cId="4069732062" sldId="382"/>
            <ac:picMk id="10" creationId="{643A0919-ECC9-6745-22A2-F7E10B4BE182}"/>
          </ac:picMkLst>
        </pc:picChg>
        <pc:picChg chg="mod">
          <ac:chgData name="Bainglass Edan" userId="b9fed0b4-52e6-46ea-bd11-76e3b5c9df50" providerId="ADAL" clId="{841ECA1F-0A93-4ACE-9AF3-FADE57CE0D98}" dt="2025-06-08T12:08:17.963" v="2022" actId="164"/>
          <ac:picMkLst>
            <pc:docMk/>
            <pc:sldMk cId="4069732062" sldId="382"/>
            <ac:picMk id="14" creationId="{A08EA944-9921-8BCE-ED98-15EB46AB6B5D}"/>
          </ac:picMkLst>
        </pc:picChg>
        <pc:picChg chg="mod topLvl">
          <ac:chgData name="Bainglass Edan" userId="b9fed0b4-52e6-46ea-bd11-76e3b5c9df50" providerId="ADAL" clId="{841ECA1F-0A93-4ACE-9AF3-FADE57CE0D98}" dt="2025-06-08T13:35:01.660" v="4185" actId="1076"/>
          <ac:picMkLst>
            <pc:docMk/>
            <pc:sldMk cId="4069732062" sldId="382"/>
            <ac:picMk id="15" creationId="{DE6A3777-EE0B-63D3-6A4F-1540388A47D1}"/>
          </ac:picMkLst>
        </pc:picChg>
        <pc:picChg chg="mod topLvl">
          <ac:chgData name="Bainglass Edan" userId="b9fed0b4-52e6-46ea-bd11-76e3b5c9df50" providerId="ADAL" clId="{841ECA1F-0A93-4ACE-9AF3-FADE57CE0D98}" dt="2025-06-08T16:02:35.957" v="4360" actId="1037"/>
          <ac:picMkLst>
            <pc:docMk/>
            <pc:sldMk cId="4069732062" sldId="382"/>
            <ac:picMk id="16" creationId="{3BF79CBC-7C0E-3144-3CAC-C72E91A1B7CA}"/>
          </ac:picMkLst>
        </pc:picChg>
        <pc:picChg chg="mod topLvl">
          <ac:chgData name="Bainglass Edan" userId="b9fed0b4-52e6-46ea-bd11-76e3b5c9df50" providerId="ADAL" clId="{841ECA1F-0A93-4ACE-9AF3-FADE57CE0D98}" dt="2025-06-08T13:34:58.671" v="4184" actId="165"/>
          <ac:picMkLst>
            <pc:docMk/>
            <pc:sldMk cId="4069732062" sldId="382"/>
            <ac:picMk id="19" creationId="{C5A853BB-682F-8FC3-46DF-F36E4B3AB56C}"/>
          </ac:picMkLst>
        </pc:picChg>
        <pc:picChg chg="add del mod">
          <ac:chgData name="Bainglass Edan" userId="b9fed0b4-52e6-46ea-bd11-76e3b5c9df50" providerId="ADAL" clId="{841ECA1F-0A93-4ACE-9AF3-FADE57CE0D98}" dt="2025-06-08T13:34:44.765" v="4179" actId="478"/>
          <ac:picMkLst>
            <pc:docMk/>
            <pc:sldMk cId="4069732062" sldId="382"/>
            <ac:picMk id="21" creationId="{8506F954-88A5-F82A-B613-3CFAA3760312}"/>
          </ac:picMkLst>
        </pc:picChg>
        <pc:picChg chg="del mod">
          <ac:chgData name="Bainglass Edan" userId="b9fed0b4-52e6-46ea-bd11-76e3b5c9df50" providerId="ADAL" clId="{841ECA1F-0A93-4ACE-9AF3-FADE57CE0D98}" dt="2025-06-08T12:08:11.647" v="2019" actId="478"/>
          <ac:picMkLst>
            <pc:docMk/>
            <pc:sldMk cId="4069732062" sldId="382"/>
            <ac:picMk id="23" creationId="{584063E8-A242-A275-4247-E0DE511C0AA5}"/>
          </ac:picMkLst>
        </pc:picChg>
        <pc:picChg chg="mod topLvl">
          <ac:chgData name="Bainglass Edan" userId="b9fed0b4-52e6-46ea-bd11-76e3b5c9df50" providerId="ADAL" clId="{841ECA1F-0A93-4ACE-9AF3-FADE57CE0D98}" dt="2025-06-09T06:27:37.826" v="4642" actId="1036"/>
          <ac:picMkLst>
            <pc:docMk/>
            <pc:sldMk cId="4069732062" sldId="382"/>
            <ac:picMk id="23" creationId="{C830003F-C5F7-F124-E364-0EE8D3643CDE}"/>
          </ac:picMkLst>
        </pc:picChg>
        <pc:picChg chg="mod">
          <ac:chgData name="Bainglass Edan" userId="b9fed0b4-52e6-46ea-bd11-76e3b5c9df50" providerId="ADAL" clId="{841ECA1F-0A93-4ACE-9AF3-FADE57CE0D98}" dt="2025-06-08T16:02:35.957" v="4360" actId="1037"/>
          <ac:picMkLst>
            <pc:docMk/>
            <pc:sldMk cId="4069732062" sldId="382"/>
            <ac:picMk id="31" creationId="{C3FEFFDC-6820-0F3C-A858-74B53000B077}"/>
          </ac:picMkLst>
        </pc:picChg>
        <pc:picChg chg="mod">
          <ac:chgData name="Bainglass Edan" userId="b9fed0b4-52e6-46ea-bd11-76e3b5c9df50" providerId="ADAL" clId="{841ECA1F-0A93-4ACE-9AF3-FADE57CE0D98}" dt="2025-06-08T16:02:35.957" v="4360" actId="1037"/>
          <ac:picMkLst>
            <pc:docMk/>
            <pc:sldMk cId="4069732062" sldId="382"/>
            <ac:picMk id="32" creationId="{D57941A0-041E-0023-6F3C-456C4AD82A92}"/>
          </ac:picMkLst>
        </pc:picChg>
        <pc:picChg chg="mod topLvl">
          <ac:chgData name="Bainglass Edan" userId="b9fed0b4-52e6-46ea-bd11-76e3b5c9df50" providerId="ADAL" clId="{841ECA1F-0A93-4ACE-9AF3-FADE57CE0D98}" dt="2025-06-09T06:27:08.037" v="4636" actId="165"/>
          <ac:picMkLst>
            <pc:docMk/>
            <pc:sldMk cId="4069732062" sldId="382"/>
            <ac:picMk id="33" creationId="{720AC226-C653-E30A-4E5A-DED716F0B27D}"/>
          </ac:picMkLst>
        </pc:picChg>
        <pc:picChg chg="del">
          <ac:chgData name="Bainglass Edan" userId="b9fed0b4-52e6-46ea-bd11-76e3b5c9df50" providerId="ADAL" clId="{841ECA1F-0A93-4ACE-9AF3-FADE57CE0D98}" dt="2025-06-08T12:08:15.860" v="2021" actId="478"/>
          <ac:picMkLst>
            <pc:docMk/>
            <pc:sldMk cId="4069732062" sldId="382"/>
            <ac:picMk id="34" creationId="{2A4A96E0-782F-BAB4-8E11-96A8C9B70AFB}"/>
          </ac:picMkLst>
        </pc:picChg>
      </pc:sldChg>
      <pc:sldChg chg="del mod modShow">
        <pc:chgData name="Bainglass Edan" userId="b9fed0b4-52e6-46ea-bd11-76e3b5c9df50" providerId="ADAL" clId="{841ECA1F-0A93-4ACE-9AF3-FADE57CE0D98}" dt="2025-06-08T12:33:18.833" v="2918" actId="47"/>
        <pc:sldMkLst>
          <pc:docMk/>
          <pc:sldMk cId="2335632370" sldId="384"/>
        </pc:sldMkLst>
      </pc:sldChg>
      <pc:sldChg chg="addSp delSp modSp mod delAnim modAnim">
        <pc:chgData name="Bainglass Edan" userId="b9fed0b4-52e6-46ea-bd11-76e3b5c9df50" providerId="ADAL" clId="{841ECA1F-0A93-4ACE-9AF3-FADE57CE0D98}" dt="2025-06-09T06:23:17.607" v="4626" actId="1076"/>
        <pc:sldMkLst>
          <pc:docMk/>
          <pc:sldMk cId="4177198965" sldId="386"/>
        </pc:sldMkLst>
        <pc:spChg chg="del">
          <ac:chgData name="Bainglass Edan" userId="b9fed0b4-52e6-46ea-bd11-76e3b5c9df50" providerId="ADAL" clId="{841ECA1F-0A93-4ACE-9AF3-FADE57CE0D98}" dt="2025-06-08T13:28:17.821" v="4075" actId="478"/>
          <ac:spMkLst>
            <pc:docMk/>
            <pc:sldMk cId="4177198965" sldId="386"/>
            <ac:spMk id="2" creationId="{63454A84-E74B-BEA9-DB2B-CA1EC1E64489}"/>
          </ac:spMkLst>
        </pc:spChg>
        <pc:spChg chg="add mod">
          <ac:chgData name="Bainglass Edan" userId="b9fed0b4-52e6-46ea-bd11-76e3b5c9df50" providerId="ADAL" clId="{841ECA1F-0A93-4ACE-9AF3-FADE57CE0D98}" dt="2025-06-08T13:28:15.308" v="4074"/>
          <ac:spMkLst>
            <pc:docMk/>
            <pc:sldMk cId="4177198965" sldId="386"/>
            <ac:spMk id="3" creationId="{C5B26521-E4AA-393B-3A4B-8647ADF93954}"/>
          </ac:spMkLst>
        </pc:spChg>
        <pc:spChg chg="add mod">
          <ac:chgData name="Bainglass Edan" userId="b9fed0b4-52e6-46ea-bd11-76e3b5c9df50" providerId="ADAL" clId="{841ECA1F-0A93-4ACE-9AF3-FADE57CE0D98}" dt="2025-06-08T13:28:18.110" v="4076"/>
          <ac:spMkLst>
            <pc:docMk/>
            <pc:sldMk cId="4177198965" sldId="386"/>
            <ac:spMk id="6" creationId="{493E9772-A3B1-13B4-5BAE-B90C64AC978F}"/>
          </ac:spMkLst>
        </pc:spChg>
        <pc:spChg chg="mod">
          <ac:chgData name="Bainglass Edan" userId="b9fed0b4-52e6-46ea-bd11-76e3b5c9df50" providerId="ADAL" clId="{841ECA1F-0A93-4ACE-9AF3-FADE57CE0D98}" dt="2025-06-09T06:23:17.607" v="4626" actId="1076"/>
          <ac:spMkLst>
            <pc:docMk/>
            <pc:sldMk cId="4177198965" sldId="386"/>
            <ac:spMk id="13" creationId="{65866E4B-0791-5382-E834-458A3453D439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21" creationId="{FFB0880B-F6F8-2001-DC10-D8EDC9AC128C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23" creationId="{98CAD3EA-BF58-A2C9-641C-306A44640619}"/>
          </ac:spMkLst>
        </pc:spChg>
        <pc:spChg chg="mod">
          <ac:chgData name="Bainglass Edan" userId="b9fed0b4-52e6-46ea-bd11-76e3b5c9df50" providerId="ADAL" clId="{841ECA1F-0A93-4ACE-9AF3-FADE57CE0D98}" dt="2025-06-08T13:31:12.376" v="4120" actId="20577"/>
          <ac:spMkLst>
            <pc:docMk/>
            <pc:sldMk cId="4177198965" sldId="386"/>
            <ac:spMk id="24" creationId="{320D64A2-34DB-D4CD-393B-E2FCA371FDD5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25" creationId="{336F0FD5-3026-3984-1F66-4AE334537812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27" creationId="{297EFB56-2DB9-A8AD-6B58-9419F42A1DE0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35" creationId="{CF72B9C3-B6F1-15B9-8C4D-FC28FF0BFF42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36" creationId="{40257BAA-C044-C5CE-6192-6318E2A62857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37" creationId="{C2A10170-7D74-4B6B-6FF2-968BEA9459B6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39" creationId="{1ED33C19-1CB8-66AF-BC2D-726CD1027FC1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40" creationId="{FFB3EDD3-BF8B-BC0A-EBF6-F45533A95CCA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41" creationId="{1EBB31C4-514C-410A-6299-AF1F413C1BD9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42" creationId="{B7C2AAD5-4FE6-D6D4-F3B5-6F9220E54031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43" creationId="{91D44393-ECBE-9362-3EF3-310CE73D0E21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44" creationId="{DDB7D7EF-2140-64B3-A355-296ADBB8E100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45" creationId="{B8589365-2A3C-0F29-11FC-0A6701A5C1EE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49" creationId="{9D8EF0D2-CD3B-9749-2B2D-EAFDEDD742DB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50" creationId="{C2546397-EB69-5A97-50EF-FBB69AA338E1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51" creationId="{6229BF21-685F-A3EB-51B5-0CBD584D3B4D}"/>
          </ac:spMkLst>
        </pc:spChg>
        <pc:spChg chg="del mod">
          <ac:chgData name="Bainglass Edan" userId="b9fed0b4-52e6-46ea-bd11-76e3b5c9df50" providerId="ADAL" clId="{841ECA1F-0A93-4ACE-9AF3-FADE57CE0D98}" dt="2025-06-08T13:29:21.851" v="4094" actId="478"/>
          <ac:spMkLst>
            <pc:docMk/>
            <pc:sldMk cId="4177198965" sldId="386"/>
            <ac:spMk id="56" creationId="{00909E3E-FFDC-70A3-28EE-B242FB20D43C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57" creationId="{D2CD85D0-AA8D-195E-E57F-DD5D03EA5D13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58" creationId="{82D44143-FAE8-82B1-8F8C-D992CB26156F}"/>
          </ac:spMkLst>
        </pc:spChg>
        <pc:spChg chg="del mod">
          <ac:chgData name="Bainglass Edan" userId="b9fed0b4-52e6-46ea-bd11-76e3b5c9df50" providerId="ADAL" clId="{841ECA1F-0A93-4ACE-9AF3-FADE57CE0D98}" dt="2025-06-08T13:29:21.851" v="4094" actId="478"/>
          <ac:spMkLst>
            <pc:docMk/>
            <pc:sldMk cId="4177198965" sldId="386"/>
            <ac:spMk id="59" creationId="{507F08EF-8B85-8286-61F3-93BF70C6483C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60" creationId="{7F4CBD52-BE2F-D597-BCA3-5575900A6CA1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61" creationId="{B53B4FE8-980B-56EB-1E15-2514625C5F0E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62" creationId="{AB3DA6F3-C98F-FE1C-0717-B661ABF31F6D}"/>
          </ac:spMkLst>
        </pc:spChg>
        <pc:spChg chg="mod">
          <ac:chgData name="Bainglass Edan" userId="b9fed0b4-52e6-46ea-bd11-76e3b5c9df50" providerId="ADAL" clId="{841ECA1F-0A93-4ACE-9AF3-FADE57CE0D98}" dt="2025-06-08T13:30:43.758" v="4110" actId="1076"/>
          <ac:spMkLst>
            <pc:docMk/>
            <pc:sldMk cId="4177198965" sldId="386"/>
            <ac:spMk id="63" creationId="{DCB55007-7493-B24E-675B-330A7D3CB4DD}"/>
          </ac:spMkLst>
        </pc:spChg>
        <pc:spChg chg="del">
          <ac:chgData name="Bainglass Edan" userId="b9fed0b4-52e6-46ea-bd11-76e3b5c9df50" providerId="ADAL" clId="{841ECA1F-0A93-4ACE-9AF3-FADE57CE0D98}" dt="2025-06-08T13:28:22.091" v="4077" actId="478"/>
          <ac:spMkLst>
            <pc:docMk/>
            <pc:sldMk cId="4177198965" sldId="386"/>
            <ac:spMk id="82" creationId="{013E4602-8871-A5C5-6C1B-D75AF87C7FD6}"/>
          </ac:spMkLst>
        </pc:spChg>
        <pc:spChg chg="del mod">
          <ac:chgData name="Bainglass Edan" userId="b9fed0b4-52e6-46ea-bd11-76e3b5c9df50" providerId="ADAL" clId="{841ECA1F-0A93-4ACE-9AF3-FADE57CE0D98}" dt="2025-06-08T13:29:12.810" v="4091" actId="478"/>
          <ac:spMkLst>
            <pc:docMk/>
            <pc:sldMk cId="4177198965" sldId="386"/>
            <ac:spMk id="83" creationId="{F363AC51-E2AA-D488-BF94-EEFC86DB4B67}"/>
          </ac:spMkLst>
        </pc:spChg>
        <pc:spChg chg="del">
          <ac:chgData name="Bainglass Edan" userId="b9fed0b4-52e6-46ea-bd11-76e3b5c9df50" providerId="ADAL" clId="{841ECA1F-0A93-4ACE-9AF3-FADE57CE0D98}" dt="2025-06-08T13:29:14.962" v="4092" actId="478"/>
          <ac:spMkLst>
            <pc:docMk/>
            <pc:sldMk cId="4177198965" sldId="386"/>
            <ac:spMk id="84" creationId="{5E96E499-BE64-2CE2-1051-289BD9F230C1}"/>
          </ac:spMkLst>
        </pc:spChg>
        <pc:grpChg chg="add mod">
          <ac:chgData name="Bainglass Edan" userId="b9fed0b4-52e6-46ea-bd11-76e3b5c9df50" providerId="ADAL" clId="{841ECA1F-0A93-4ACE-9AF3-FADE57CE0D98}" dt="2025-06-09T06:23:17.607" v="4626" actId="1076"/>
          <ac:grpSpMkLst>
            <pc:docMk/>
            <pc:sldMk cId="4177198965" sldId="386"/>
            <ac:grpSpMk id="8" creationId="{1B4EAD4C-0D63-379E-3F51-E626CDB2448F}"/>
          </ac:grpSpMkLst>
        </pc:grpChg>
        <pc:grpChg chg="add mod">
          <ac:chgData name="Bainglass Edan" userId="b9fed0b4-52e6-46ea-bd11-76e3b5c9df50" providerId="ADAL" clId="{841ECA1F-0A93-4ACE-9AF3-FADE57CE0D98}" dt="2025-06-08T13:30:43.758" v="4110" actId="1076"/>
          <ac:grpSpMkLst>
            <pc:docMk/>
            <pc:sldMk cId="4177198965" sldId="386"/>
            <ac:grpSpMk id="17" creationId="{D0A8FD5F-2C61-65D0-3C7A-F4B32EB3061A}"/>
          </ac:grpSpMkLst>
        </pc:grpChg>
        <pc:grpChg chg="add del mod">
          <ac:chgData name="Bainglass Edan" userId="b9fed0b4-52e6-46ea-bd11-76e3b5c9df50" providerId="ADAL" clId="{841ECA1F-0A93-4ACE-9AF3-FADE57CE0D98}" dt="2025-06-08T13:31:13.733" v="4121" actId="478"/>
          <ac:grpSpMkLst>
            <pc:docMk/>
            <pc:sldMk cId="4177198965" sldId="386"/>
            <ac:grpSpMk id="18" creationId="{10F22664-CEC4-A17C-01A2-459EADAF2D84}"/>
          </ac:grpSpMkLst>
        </pc:grpChg>
        <pc:grpChg chg="mod">
          <ac:chgData name="Bainglass Edan" userId="b9fed0b4-52e6-46ea-bd11-76e3b5c9df50" providerId="ADAL" clId="{841ECA1F-0A93-4ACE-9AF3-FADE57CE0D98}" dt="2025-06-08T13:30:43.758" v="4110" actId="1076"/>
          <ac:grpSpMkLst>
            <pc:docMk/>
            <pc:sldMk cId="4177198965" sldId="386"/>
            <ac:grpSpMk id="22" creationId="{6ED71370-2400-5B3B-36D6-AD19366E30A7}"/>
          </ac:grpSpMkLst>
        </pc:grpChg>
        <pc:grpChg chg="mod">
          <ac:chgData name="Bainglass Edan" userId="b9fed0b4-52e6-46ea-bd11-76e3b5c9df50" providerId="ADAL" clId="{841ECA1F-0A93-4ACE-9AF3-FADE57CE0D98}" dt="2025-06-08T13:30:43.758" v="4110" actId="1076"/>
          <ac:grpSpMkLst>
            <pc:docMk/>
            <pc:sldMk cId="4177198965" sldId="386"/>
            <ac:grpSpMk id="38" creationId="{490932D0-4848-7DF1-405C-EC74EB65065C}"/>
          </ac:grpSpMkLst>
        </pc:grpChg>
        <pc:grpChg chg="mod">
          <ac:chgData name="Bainglass Edan" userId="b9fed0b4-52e6-46ea-bd11-76e3b5c9df50" providerId="ADAL" clId="{841ECA1F-0A93-4ACE-9AF3-FADE57CE0D98}" dt="2025-06-09T06:23:15.415" v="4625" actId="1076"/>
          <ac:grpSpMkLst>
            <pc:docMk/>
            <pc:sldMk cId="4177198965" sldId="386"/>
            <ac:grpSpMk id="64" creationId="{59977ED3-D5E1-182E-D8C9-6F4A5865985D}"/>
          </ac:grpSpMkLst>
        </pc:grpChg>
        <pc:picChg chg="mod">
          <ac:chgData name="Bainglass Edan" userId="b9fed0b4-52e6-46ea-bd11-76e3b5c9df50" providerId="ADAL" clId="{841ECA1F-0A93-4ACE-9AF3-FADE57CE0D98}" dt="2025-06-09T06:23:15.415" v="4625" actId="1076"/>
          <ac:picMkLst>
            <pc:docMk/>
            <pc:sldMk cId="4177198965" sldId="386"/>
            <ac:picMk id="5" creationId="{FF318394-31E9-3496-C918-98DDE4BB841A}"/>
          </ac:picMkLst>
        </pc:picChg>
        <pc:picChg chg="mod">
          <ac:chgData name="Bainglass Edan" userId="b9fed0b4-52e6-46ea-bd11-76e3b5c9df50" providerId="ADAL" clId="{841ECA1F-0A93-4ACE-9AF3-FADE57CE0D98}" dt="2025-06-09T06:23:15.415" v="4625" actId="1076"/>
          <ac:picMkLst>
            <pc:docMk/>
            <pc:sldMk cId="4177198965" sldId="386"/>
            <ac:picMk id="7" creationId="{B411005D-0A61-D13C-4A29-530C6D660305}"/>
          </ac:picMkLst>
        </pc:picChg>
        <pc:picChg chg="mod">
          <ac:chgData name="Bainglass Edan" userId="b9fed0b4-52e6-46ea-bd11-76e3b5c9df50" providerId="ADAL" clId="{841ECA1F-0A93-4ACE-9AF3-FADE57CE0D98}" dt="2025-06-09T06:23:15.415" v="4625" actId="1076"/>
          <ac:picMkLst>
            <pc:docMk/>
            <pc:sldMk cId="4177198965" sldId="386"/>
            <ac:picMk id="9" creationId="{0B138554-1DAF-002C-9DF6-F6A754985DA1}"/>
          </ac:picMkLst>
        </pc:picChg>
        <pc:picChg chg="del mod">
          <ac:chgData name="Bainglass Edan" userId="b9fed0b4-52e6-46ea-bd11-76e3b5c9df50" providerId="ADAL" clId="{841ECA1F-0A93-4ACE-9AF3-FADE57CE0D98}" dt="2025-06-08T13:28:35.530" v="4079" actId="478"/>
          <ac:picMkLst>
            <pc:docMk/>
            <pc:sldMk cId="4177198965" sldId="386"/>
            <ac:picMk id="10" creationId="{3CF52879-CE92-E06C-9055-435A8CDAEB0A}"/>
          </ac:picMkLst>
        </pc:picChg>
        <pc:picChg chg="mod">
          <ac:chgData name="Bainglass Edan" userId="b9fed0b4-52e6-46ea-bd11-76e3b5c9df50" providerId="ADAL" clId="{841ECA1F-0A93-4ACE-9AF3-FADE57CE0D98}" dt="2025-06-09T06:23:17.607" v="4626" actId="1076"/>
          <ac:picMkLst>
            <pc:docMk/>
            <pc:sldMk cId="4177198965" sldId="386"/>
            <ac:picMk id="11" creationId="{B34D2C8B-0A9E-58B6-6EFA-042AC6A83320}"/>
          </ac:picMkLst>
        </pc:picChg>
        <pc:picChg chg="mod">
          <ac:chgData name="Bainglass Edan" userId="b9fed0b4-52e6-46ea-bd11-76e3b5c9df50" providerId="ADAL" clId="{841ECA1F-0A93-4ACE-9AF3-FADE57CE0D98}" dt="2025-06-08T13:31:07.896" v="4115" actId="1076"/>
          <ac:picMkLst>
            <pc:docMk/>
            <pc:sldMk cId="4177198965" sldId="386"/>
            <ac:picMk id="19" creationId="{2C428EFA-7E02-8CAB-6B2B-D2E878FA1DAA}"/>
          </ac:picMkLst>
        </pc:picChg>
        <pc:picChg chg="mod">
          <ac:chgData name="Bainglass Edan" userId="b9fed0b4-52e6-46ea-bd11-76e3b5c9df50" providerId="ADAL" clId="{841ECA1F-0A93-4ACE-9AF3-FADE57CE0D98}" dt="2025-06-08T13:30:43.758" v="4110" actId="1076"/>
          <ac:picMkLst>
            <pc:docMk/>
            <pc:sldMk cId="4177198965" sldId="386"/>
            <ac:picMk id="20" creationId="{748F8621-89A0-726F-BD17-DDBCBD398B0E}"/>
          </ac:picMkLst>
        </pc:picChg>
        <pc:picChg chg="mod">
          <ac:chgData name="Bainglass Edan" userId="b9fed0b4-52e6-46ea-bd11-76e3b5c9df50" providerId="ADAL" clId="{841ECA1F-0A93-4ACE-9AF3-FADE57CE0D98}" dt="2025-06-08T13:30:43.758" v="4110" actId="1076"/>
          <ac:picMkLst>
            <pc:docMk/>
            <pc:sldMk cId="4177198965" sldId="386"/>
            <ac:picMk id="46" creationId="{D538C600-225B-B5F1-5164-F649E97C80B5}"/>
          </ac:picMkLst>
        </pc:picChg>
        <pc:picChg chg="mod">
          <ac:chgData name="Bainglass Edan" userId="b9fed0b4-52e6-46ea-bd11-76e3b5c9df50" providerId="ADAL" clId="{841ECA1F-0A93-4ACE-9AF3-FADE57CE0D98}" dt="2025-06-08T13:30:43.758" v="4110" actId="1076"/>
          <ac:picMkLst>
            <pc:docMk/>
            <pc:sldMk cId="4177198965" sldId="386"/>
            <ac:picMk id="47" creationId="{A4C0DDDA-E629-891C-A0EA-F1B9B28063D8}"/>
          </ac:picMkLst>
        </pc:picChg>
        <pc:picChg chg="mod">
          <ac:chgData name="Bainglass Edan" userId="b9fed0b4-52e6-46ea-bd11-76e3b5c9df50" providerId="ADAL" clId="{841ECA1F-0A93-4ACE-9AF3-FADE57CE0D98}" dt="2025-06-08T13:30:43.758" v="4110" actId="1076"/>
          <ac:picMkLst>
            <pc:docMk/>
            <pc:sldMk cId="4177198965" sldId="386"/>
            <ac:picMk id="48" creationId="{C02D7937-47BF-A9FC-8D85-5BDA02099B11}"/>
          </ac:picMkLst>
        </pc:picChg>
        <pc:picChg chg="mod">
          <ac:chgData name="Bainglass Edan" userId="b9fed0b4-52e6-46ea-bd11-76e3b5c9df50" providerId="ADAL" clId="{841ECA1F-0A93-4ACE-9AF3-FADE57CE0D98}" dt="2025-06-08T13:30:43.758" v="4110" actId="1076"/>
          <ac:picMkLst>
            <pc:docMk/>
            <pc:sldMk cId="4177198965" sldId="386"/>
            <ac:picMk id="52" creationId="{AAEDCC38-E1BE-22C5-D896-2523F61CBFF0}"/>
          </ac:picMkLst>
        </pc:picChg>
        <pc:picChg chg="mod">
          <ac:chgData name="Bainglass Edan" userId="b9fed0b4-52e6-46ea-bd11-76e3b5c9df50" providerId="ADAL" clId="{841ECA1F-0A93-4ACE-9AF3-FADE57CE0D98}" dt="2025-06-08T13:30:43.758" v="4110" actId="1076"/>
          <ac:picMkLst>
            <pc:docMk/>
            <pc:sldMk cId="4177198965" sldId="386"/>
            <ac:picMk id="53" creationId="{061AF023-B2F2-2391-3161-17ABF5E566C9}"/>
          </ac:picMkLst>
        </pc:picChg>
        <pc:picChg chg="del mod">
          <ac:chgData name="Bainglass Edan" userId="b9fed0b4-52e6-46ea-bd11-76e3b5c9df50" providerId="ADAL" clId="{841ECA1F-0A93-4ACE-9AF3-FADE57CE0D98}" dt="2025-06-08T13:29:24.560" v="4095" actId="478"/>
          <ac:picMkLst>
            <pc:docMk/>
            <pc:sldMk cId="4177198965" sldId="386"/>
            <ac:picMk id="54" creationId="{CF54CD98-8C02-83C6-2272-248261F57046}"/>
          </ac:picMkLst>
        </pc:picChg>
        <pc:picChg chg="del mod">
          <ac:chgData name="Bainglass Edan" userId="b9fed0b4-52e6-46ea-bd11-76e3b5c9df50" providerId="ADAL" clId="{841ECA1F-0A93-4ACE-9AF3-FADE57CE0D98}" dt="2025-06-08T13:29:24.560" v="4095" actId="478"/>
          <ac:picMkLst>
            <pc:docMk/>
            <pc:sldMk cId="4177198965" sldId="386"/>
            <ac:picMk id="55" creationId="{FC277D13-52DA-CDC6-67DE-155E64F3C97F}"/>
          </ac:picMkLst>
        </pc:picChg>
      </pc:sldChg>
      <pc:sldChg chg="addSp delSp modSp mod">
        <pc:chgData name="Bainglass Edan" userId="b9fed0b4-52e6-46ea-bd11-76e3b5c9df50" providerId="ADAL" clId="{841ECA1F-0A93-4ACE-9AF3-FADE57CE0D98}" dt="2025-06-08T13:32:10.920" v="4133" actId="478"/>
        <pc:sldMkLst>
          <pc:docMk/>
          <pc:sldMk cId="127699647" sldId="387"/>
        </pc:sldMkLst>
        <pc:spChg chg="del">
          <ac:chgData name="Bainglass Edan" userId="b9fed0b4-52e6-46ea-bd11-76e3b5c9df50" providerId="ADAL" clId="{841ECA1F-0A93-4ACE-9AF3-FADE57CE0D98}" dt="2025-06-08T13:32:02.792" v="4131" actId="478"/>
          <ac:spMkLst>
            <pc:docMk/>
            <pc:sldMk cId="127699647" sldId="387"/>
            <ac:spMk id="2" creationId="{63454A84-E74B-BEA9-DB2B-CA1EC1E64489}"/>
          </ac:spMkLst>
        </pc:spChg>
        <pc:spChg chg="add mod">
          <ac:chgData name="Bainglass Edan" userId="b9fed0b4-52e6-46ea-bd11-76e3b5c9df50" providerId="ADAL" clId="{841ECA1F-0A93-4ACE-9AF3-FADE57CE0D98}" dt="2025-06-08T13:32:03.058" v="4132"/>
          <ac:spMkLst>
            <pc:docMk/>
            <pc:sldMk cId="127699647" sldId="387"/>
            <ac:spMk id="4" creationId="{BBBFEFF8-6178-7706-7DBD-E20545505E2D}"/>
          </ac:spMkLst>
        </pc:spChg>
        <pc:spChg chg="del">
          <ac:chgData name="Bainglass Edan" userId="b9fed0b4-52e6-46ea-bd11-76e3b5c9df50" providerId="ADAL" clId="{841ECA1F-0A93-4ACE-9AF3-FADE57CE0D98}" dt="2025-06-08T13:32:10.920" v="4133" actId="478"/>
          <ac:spMkLst>
            <pc:docMk/>
            <pc:sldMk cId="127699647" sldId="387"/>
            <ac:spMk id="27" creationId="{09C83E15-9046-4A6A-646F-76849B0AFAF7}"/>
          </ac:spMkLst>
        </pc:spChg>
        <pc:spChg chg="mod">
          <ac:chgData name="Bainglass Edan" userId="b9fed0b4-52e6-46ea-bd11-76e3b5c9df50" providerId="ADAL" clId="{841ECA1F-0A93-4ACE-9AF3-FADE57CE0D98}" dt="2025-06-08T13:31:51.387" v="4130" actId="1076"/>
          <ac:spMkLst>
            <pc:docMk/>
            <pc:sldMk cId="127699647" sldId="387"/>
            <ac:spMk id="28" creationId="{90739A23-015D-51E6-8E69-FC464614BFB3}"/>
          </ac:spMkLst>
        </pc:spChg>
        <pc:spChg chg="mod">
          <ac:chgData name="Bainglass Edan" userId="b9fed0b4-52e6-46ea-bd11-76e3b5c9df50" providerId="ADAL" clId="{841ECA1F-0A93-4ACE-9AF3-FADE57CE0D98}" dt="2025-06-08T13:31:51.387" v="4130" actId="1076"/>
          <ac:spMkLst>
            <pc:docMk/>
            <pc:sldMk cId="127699647" sldId="387"/>
            <ac:spMk id="29" creationId="{780FE3EC-667E-D644-A0EB-F4C6AC09EBDD}"/>
          </ac:spMkLst>
        </pc:spChg>
        <pc:spChg chg="del mod">
          <ac:chgData name="Bainglass Edan" userId="b9fed0b4-52e6-46ea-bd11-76e3b5c9df50" providerId="ADAL" clId="{841ECA1F-0A93-4ACE-9AF3-FADE57CE0D98}" dt="2025-06-08T13:31:33.310" v="4126" actId="478"/>
          <ac:spMkLst>
            <pc:docMk/>
            <pc:sldMk cId="127699647" sldId="387"/>
            <ac:spMk id="36" creationId="{64B363BF-1F0C-F2B7-5A8F-0458206BBBDE}"/>
          </ac:spMkLst>
        </pc:spChg>
        <pc:grpChg chg="mod">
          <ac:chgData name="Bainglass Edan" userId="b9fed0b4-52e6-46ea-bd11-76e3b5c9df50" providerId="ADAL" clId="{841ECA1F-0A93-4ACE-9AF3-FADE57CE0D98}" dt="2025-06-08T13:31:51.387" v="4130" actId="1076"/>
          <ac:grpSpMkLst>
            <pc:docMk/>
            <pc:sldMk cId="127699647" sldId="387"/>
            <ac:grpSpMk id="34" creationId="{FEC213B4-FBA2-51D1-7274-A1391E8563AA}"/>
          </ac:grpSpMkLst>
        </pc:grpChg>
        <pc:picChg chg="mod">
          <ac:chgData name="Bainglass Edan" userId="b9fed0b4-52e6-46ea-bd11-76e3b5c9df50" providerId="ADAL" clId="{841ECA1F-0A93-4ACE-9AF3-FADE57CE0D98}" dt="2025-06-08T13:31:51.387" v="4130" actId="1076"/>
          <ac:picMkLst>
            <pc:docMk/>
            <pc:sldMk cId="127699647" sldId="387"/>
            <ac:picMk id="30" creationId="{082582ED-9D44-B923-2A0B-06CC2D269E2C}"/>
          </ac:picMkLst>
        </pc:picChg>
        <pc:picChg chg="mod">
          <ac:chgData name="Bainglass Edan" userId="b9fed0b4-52e6-46ea-bd11-76e3b5c9df50" providerId="ADAL" clId="{841ECA1F-0A93-4ACE-9AF3-FADE57CE0D98}" dt="2025-06-08T13:31:51.387" v="4130" actId="1076"/>
          <ac:picMkLst>
            <pc:docMk/>
            <pc:sldMk cId="127699647" sldId="387"/>
            <ac:picMk id="31" creationId="{C826A466-D936-566E-0380-CA5FB23A0596}"/>
          </ac:picMkLst>
        </pc:picChg>
        <pc:picChg chg="mod">
          <ac:chgData name="Bainglass Edan" userId="b9fed0b4-52e6-46ea-bd11-76e3b5c9df50" providerId="ADAL" clId="{841ECA1F-0A93-4ACE-9AF3-FADE57CE0D98}" dt="2025-06-08T13:31:48.437" v="4129" actId="1076"/>
          <ac:picMkLst>
            <pc:docMk/>
            <pc:sldMk cId="127699647" sldId="387"/>
            <ac:picMk id="32" creationId="{53D72198-915D-0F08-DBFF-DB2C16934C2C}"/>
          </ac:picMkLst>
        </pc:picChg>
        <pc:picChg chg="mod">
          <ac:chgData name="Bainglass Edan" userId="b9fed0b4-52e6-46ea-bd11-76e3b5c9df50" providerId="ADAL" clId="{841ECA1F-0A93-4ACE-9AF3-FADE57CE0D98}" dt="2025-06-08T13:31:41.500" v="4127" actId="1076"/>
          <ac:picMkLst>
            <pc:docMk/>
            <pc:sldMk cId="127699647" sldId="387"/>
            <ac:picMk id="33" creationId="{75C68EEB-254F-8A97-D365-89847F6E2123}"/>
          </ac:picMkLst>
        </pc:picChg>
        <pc:picChg chg="del mod">
          <ac:chgData name="Bainglass Edan" userId="b9fed0b4-52e6-46ea-bd11-76e3b5c9df50" providerId="ADAL" clId="{841ECA1F-0A93-4ACE-9AF3-FADE57CE0D98}" dt="2025-06-08T13:31:33.310" v="4126" actId="478"/>
          <ac:picMkLst>
            <pc:docMk/>
            <pc:sldMk cId="127699647" sldId="387"/>
            <ac:picMk id="35" creationId="{DDC97A9D-8882-849D-7723-F11592BC7D76}"/>
          </ac:picMkLst>
        </pc:picChg>
      </pc:sldChg>
      <pc:sldChg chg="modSp mod">
        <pc:chgData name="Bainglass Edan" userId="b9fed0b4-52e6-46ea-bd11-76e3b5c9df50" providerId="ADAL" clId="{841ECA1F-0A93-4ACE-9AF3-FADE57CE0D98}" dt="2025-06-09T06:45:24.204" v="4651" actId="20577"/>
        <pc:sldMkLst>
          <pc:docMk/>
          <pc:sldMk cId="1961436306" sldId="389"/>
        </pc:sldMkLst>
        <pc:spChg chg="mod">
          <ac:chgData name="Bainglass Edan" userId="b9fed0b4-52e6-46ea-bd11-76e3b5c9df50" providerId="ADAL" clId="{841ECA1F-0A93-4ACE-9AF3-FADE57CE0D98}" dt="2025-06-09T06:45:24.204" v="4651" actId="20577"/>
          <ac:spMkLst>
            <pc:docMk/>
            <pc:sldMk cId="1961436306" sldId="389"/>
            <ac:spMk id="2" creationId="{63454A84-E74B-BEA9-DB2B-CA1EC1E64489}"/>
          </ac:spMkLst>
        </pc:spChg>
        <pc:spChg chg="mod">
          <ac:chgData name="Bainglass Edan" userId="b9fed0b4-52e6-46ea-bd11-76e3b5c9df50" providerId="ADAL" clId="{841ECA1F-0A93-4ACE-9AF3-FADE57CE0D98}" dt="2025-06-08T16:40:33.034" v="4588" actId="20577"/>
          <ac:spMkLst>
            <pc:docMk/>
            <pc:sldMk cId="1961436306" sldId="389"/>
            <ac:spMk id="11" creationId="{6C44F9FF-D98E-2BC1-1DC4-7B11ABA956B7}"/>
          </ac:spMkLst>
        </pc:spChg>
      </pc:sldChg>
      <pc:sldChg chg="addSp delSp modSp mod modAnim">
        <pc:chgData name="Bainglass Edan" userId="b9fed0b4-52e6-46ea-bd11-76e3b5c9df50" providerId="ADAL" clId="{841ECA1F-0A93-4ACE-9AF3-FADE57CE0D98}" dt="2025-06-08T13:26:11.613" v="4059" actId="1582"/>
        <pc:sldMkLst>
          <pc:docMk/>
          <pc:sldMk cId="2545588816" sldId="390"/>
        </pc:sldMkLst>
        <pc:spChg chg="del mod">
          <ac:chgData name="Bainglass Edan" userId="b9fed0b4-52e6-46ea-bd11-76e3b5c9df50" providerId="ADAL" clId="{841ECA1F-0A93-4ACE-9AF3-FADE57CE0D98}" dt="2025-06-08T12:54:30.256" v="3527" actId="478"/>
          <ac:spMkLst>
            <pc:docMk/>
            <pc:sldMk cId="2545588816" sldId="390"/>
            <ac:spMk id="2" creationId="{63454A84-E74B-BEA9-DB2B-CA1EC1E64489}"/>
          </ac:spMkLst>
        </pc:spChg>
        <pc:spChg chg="add">
          <ac:chgData name="Bainglass Edan" userId="b9fed0b4-52e6-46ea-bd11-76e3b5c9df50" providerId="ADAL" clId="{841ECA1F-0A93-4ACE-9AF3-FADE57CE0D98}" dt="2025-06-06T05:27:16.765" v="81"/>
          <ac:spMkLst>
            <pc:docMk/>
            <pc:sldMk cId="2545588816" sldId="390"/>
            <ac:spMk id="4" creationId="{D9579168-03E0-CAC7-85A4-D99E933A2E34}"/>
          </ac:spMkLst>
        </pc:spChg>
        <pc:spChg chg="add mod">
          <ac:chgData name="Bainglass Edan" userId="b9fed0b4-52e6-46ea-bd11-76e3b5c9df50" providerId="ADAL" clId="{841ECA1F-0A93-4ACE-9AF3-FADE57CE0D98}" dt="2025-06-08T12:47:42.021" v="3473"/>
          <ac:spMkLst>
            <pc:docMk/>
            <pc:sldMk cId="2545588816" sldId="390"/>
            <ac:spMk id="4" creationId="{E70B1981-531C-D600-5671-A4B2A58DC170}"/>
          </ac:spMkLst>
        </pc:spChg>
        <pc:spChg chg="add mod">
          <ac:chgData name="Bainglass Edan" userId="b9fed0b4-52e6-46ea-bd11-76e3b5c9df50" providerId="ADAL" clId="{841ECA1F-0A93-4ACE-9AF3-FADE57CE0D98}" dt="2025-06-08T12:54:30.594" v="3528"/>
          <ac:spMkLst>
            <pc:docMk/>
            <pc:sldMk cId="2545588816" sldId="390"/>
            <ac:spMk id="5" creationId="{2B329585-1C10-81C7-C8D7-B0A264C27B60}"/>
          </ac:spMkLst>
        </pc:spChg>
        <pc:spChg chg="add del mod">
          <ac:chgData name="Bainglass Edan" userId="b9fed0b4-52e6-46ea-bd11-76e3b5c9df50" providerId="ADAL" clId="{841ECA1F-0A93-4ACE-9AF3-FADE57CE0D98}" dt="2025-06-08T13:05:14.050" v="3671" actId="21"/>
          <ac:spMkLst>
            <pc:docMk/>
            <pc:sldMk cId="2545588816" sldId="390"/>
            <ac:spMk id="7" creationId="{339F4714-8C1A-EE8C-61A2-9DF5A1D0E20A}"/>
          </ac:spMkLst>
        </pc:spChg>
        <pc:spChg chg="del mod">
          <ac:chgData name="Bainglass Edan" userId="b9fed0b4-52e6-46ea-bd11-76e3b5c9df50" providerId="ADAL" clId="{841ECA1F-0A93-4ACE-9AF3-FADE57CE0D98}" dt="2025-06-08T13:05:16.299" v="3672" actId="478"/>
          <ac:spMkLst>
            <pc:docMk/>
            <pc:sldMk cId="2545588816" sldId="390"/>
            <ac:spMk id="8" creationId="{7437CEA2-2B66-EC8D-8E6A-B6A318C345EF}"/>
          </ac:spMkLst>
        </pc:spChg>
        <pc:spChg chg="add mod">
          <ac:chgData name="Bainglass Edan" userId="b9fed0b4-52e6-46ea-bd11-76e3b5c9df50" providerId="ADAL" clId="{841ECA1F-0A93-4ACE-9AF3-FADE57CE0D98}" dt="2025-06-08T13:10:30.768" v="3822" actId="20577"/>
          <ac:spMkLst>
            <pc:docMk/>
            <pc:sldMk cId="2545588816" sldId="390"/>
            <ac:spMk id="9" creationId="{339F4714-8C1A-EE8C-61A2-9DF5A1D0E20A}"/>
          </ac:spMkLst>
        </pc:spChg>
        <pc:spChg chg="mod">
          <ac:chgData name="Bainglass Edan" userId="b9fed0b4-52e6-46ea-bd11-76e3b5c9df50" providerId="ADAL" clId="{841ECA1F-0A93-4ACE-9AF3-FADE57CE0D98}" dt="2025-06-08T13:09:42.654" v="3805" actId="20577"/>
          <ac:spMkLst>
            <pc:docMk/>
            <pc:sldMk cId="2545588816" sldId="390"/>
            <ac:spMk id="22" creationId="{30D7E8E1-7854-917F-6D51-CDFC67942B80}"/>
          </ac:spMkLst>
        </pc:spChg>
        <pc:spChg chg="del mod">
          <ac:chgData name="Bainglass Edan" userId="b9fed0b4-52e6-46ea-bd11-76e3b5c9df50" providerId="ADAL" clId="{841ECA1F-0A93-4ACE-9AF3-FADE57CE0D98}" dt="2025-06-08T13:09:08.568" v="3771" actId="478"/>
          <ac:spMkLst>
            <pc:docMk/>
            <pc:sldMk cId="2545588816" sldId="390"/>
            <ac:spMk id="23" creationId="{0B62929D-55C0-378E-0948-06A7680423C1}"/>
          </ac:spMkLst>
        </pc:spChg>
        <pc:spChg chg="mod">
          <ac:chgData name="Bainglass Edan" userId="b9fed0b4-52e6-46ea-bd11-76e3b5c9df50" providerId="ADAL" clId="{841ECA1F-0A93-4ACE-9AF3-FADE57CE0D98}" dt="2025-06-08T13:10:48.375" v="3823" actId="1076"/>
          <ac:spMkLst>
            <pc:docMk/>
            <pc:sldMk cId="2545588816" sldId="390"/>
            <ac:spMk id="25" creationId="{35D9CAE5-ED2A-DA97-4CC7-B1417B5FECAC}"/>
          </ac:spMkLst>
        </pc:spChg>
        <pc:grpChg chg="add del mod">
          <ac:chgData name="Bainglass Edan" userId="b9fed0b4-52e6-46ea-bd11-76e3b5c9df50" providerId="ADAL" clId="{841ECA1F-0A93-4ACE-9AF3-FADE57CE0D98}" dt="2025-06-08T13:09:07.347" v="3770" actId="478"/>
          <ac:grpSpMkLst>
            <pc:docMk/>
            <pc:sldMk cId="2545588816" sldId="390"/>
            <ac:grpSpMk id="10" creationId="{5A8E0228-19C0-511D-8BA8-F2D182A64484}"/>
          </ac:grpSpMkLst>
        </pc:grpChg>
        <pc:grpChg chg="mod">
          <ac:chgData name="Bainglass Edan" userId="b9fed0b4-52e6-46ea-bd11-76e3b5c9df50" providerId="ADAL" clId="{841ECA1F-0A93-4ACE-9AF3-FADE57CE0D98}" dt="2025-06-08T13:09:54.543" v="3806" actId="1076"/>
          <ac:grpSpMkLst>
            <pc:docMk/>
            <pc:sldMk cId="2545588816" sldId="390"/>
            <ac:grpSpMk id="11" creationId="{3F41F9C8-E102-2456-52D0-E7C7D8243F35}"/>
          </ac:grpSpMkLst>
        </pc:grpChg>
        <pc:grpChg chg="mod">
          <ac:chgData name="Bainglass Edan" userId="b9fed0b4-52e6-46ea-bd11-76e3b5c9df50" providerId="ADAL" clId="{841ECA1F-0A93-4ACE-9AF3-FADE57CE0D98}" dt="2025-06-08T13:09:07.347" v="3770" actId="478"/>
          <ac:grpSpMkLst>
            <pc:docMk/>
            <pc:sldMk cId="2545588816" sldId="390"/>
            <ac:grpSpMk id="18" creationId="{4D5140E1-7E3A-FB31-EF16-AFCF4BF0D865}"/>
          </ac:grpSpMkLst>
        </pc:grpChg>
        <pc:grpChg chg="mod">
          <ac:chgData name="Bainglass Edan" userId="b9fed0b4-52e6-46ea-bd11-76e3b5c9df50" providerId="ADAL" clId="{841ECA1F-0A93-4ACE-9AF3-FADE57CE0D98}" dt="2025-06-08T13:09:07.347" v="3770" actId="478"/>
          <ac:grpSpMkLst>
            <pc:docMk/>
            <pc:sldMk cId="2545588816" sldId="390"/>
            <ac:grpSpMk id="20" creationId="{F67E0B96-EC93-8EAF-DF21-3E2D4CB372B9}"/>
          </ac:grpSpMkLst>
        </pc:grpChg>
        <pc:picChg chg="add mod">
          <ac:chgData name="Bainglass Edan" userId="b9fed0b4-52e6-46ea-bd11-76e3b5c9df50" providerId="ADAL" clId="{841ECA1F-0A93-4ACE-9AF3-FADE57CE0D98}" dt="2025-06-06T05:28:05.736" v="92"/>
          <ac:picMkLst>
            <pc:docMk/>
            <pc:sldMk cId="2545588816" sldId="390"/>
            <ac:picMk id="6" creationId="{4F9CEDC1-5458-EBA6-53CF-72F8401EDB7D}"/>
          </ac:picMkLst>
        </pc:picChg>
        <pc:picChg chg="add mod">
          <ac:chgData name="Bainglass Edan" userId="b9fed0b4-52e6-46ea-bd11-76e3b5c9df50" providerId="ADAL" clId="{841ECA1F-0A93-4ACE-9AF3-FADE57CE0D98}" dt="2025-06-06T05:28:05.736" v="92"/>
          <ac:picMkLst>
            <pc:docMk/>
            <pc:sldMk cId="2545588816" sldId="390"/>
            <ac:picMk id="9" creationId="{EA966EB3-3A80-2C0D-D0F2-1039BFBA5BA6}"/>
          </ac:picMkLst>
        </pc:picChg>
        <pc:picChg chg="add mod">
          <ac:chgData name="Bainglass Edan" userId="b9fed0b4-52e6-46ea-bd11-76e3b5c9df50" providerId="ADAL" clId="{841ECA1F-0A93-4ACE-9AF3-FADE57CE0D98}" dt="2025-06-06T05:28:05.736" v="92"/>
          <ac:picMkLst>
            <pc:docMk/>
            <pc:sldMk cId="2545588816" sldId="390"/>
            <ac:picMk id="11" creationId="{185E0171-363C-A9E9-60B7-9582C2B9B95A}"/>
          </ac:picMkLst>
        </pc:picChg>
        <pc:picChg chg="del mod">
          <ac:chgData name="Bainglass Edan" userId="b9fed0b4-52e6-46ea-bd11-76e3b5c9df50" providerId="ADAL" clId="{841ECA1F-0A93-4ACE-9AF3-FADE57CE0D98}" dt="2025-06-08T13:09:07.347" v="3770" actId="478"/>
          <ac:picMkLst>
            <pc:docMk/>
            <pc:sldMk cId="2545588816" sldId="390"/>
            <ac:picMk id="13" creationId="{6E4CE330-BA89-947C-6F5E-B9142FDD6711}"/>
          </ac:picMkLst>
        </pc:picChg>
        <pc:picChg chg="add mod modCrop">
          <ac:chgData name="Bainglass Edan" userId="b9fed0b4-52e6-46ea-bd11-76e3b5c9df50" providerId="ADAL" clId="{841ECA1F-0A93-4ACE-9AF3-FADE57CE0D98}" dt="2025-06-08T13:06:02.953" v="3717" actId="1076"/>
          <ac:picMkLst>
            <pc:docMk/>
            <pc:sldMk cId="2545588816" sldId="390"/>
            <ac:picMk id="17" creationId="{DA068256-653F-8F6E-1BF5-8808D3DA92CD}"/>
          </ac:picMkLst>
        </pc:picChg>
        <pc:picChg chg="add mod modCrop">
          <ac:chgData name="Bainglass Edan" userId="b9fed0b4-52e6-46ea-bd11-76e3b5c9df50" providerId="ADAL" clId="{841ECA1F-0A93-4ACE-9AF3-FADE57CE0D98}" dt="2025-06-08T13:06:00.789" v="3715" actId="1076"/>
          <ac:picMkLst>
            <pc:docMk/>
            <pc:sldMk cId="2545588816" sldId="390"/>
            <ac:picMk id="19" creationId="{F521E2DC-6630-6359-8E08-F99D4D5D0DDC}"/>
          </ac:picMkLst>
        </pc:picChg>
        <pc:picChg chg="add del mod">
          <ac:chgData name="Bainglass Edan" userId="b9fed0b4-52e6-46ea-bd11-76e3b5c9df50" providerId="ADAL" clId="{841ECA1F-0A93-4ACE-9AF3-FADE57CE0D98}" dt="2025-06-06T05:44:54.404" v="147" actId="478"/>
          <ac:picMkLst>
            <pc:docMk/>
            <pc:sldMk cId="2545588816" sldId="390"/>
            <ac:picMk id="21" creationId="{2FBF099C-0F85-5E01-A1F3-ADF62D658680}"/>
          </ac:picMkLst>
        </pc:picChg>
        <pc:picChg chg="mod">
          <ac:chgData name="Bainglass Edan" userId="b9fed0b4-52e6-46ea-bd11-76e3b5c9df50" providerId="ADAL" clId="{841ECA1F-0A93-4ACE-9AF3-FADE57CE0D98}" dt="2025-06-08T13:26:11.613" v="4059" actId="1582"/>
          <ac:picMkLst>
            <pc:docMk/>
            <pc:sldMk cId="2545588816" sldId="390"/>
            <ac:picMk id="21" creationId="{3D20C45C-B86B-0870-7567-EA7111876DEE}"/>
          </ac:picMkLst>
        </pc:picChg>
        <pc:picChg chg="mod">
          <ac:chgData name="Bainglass Edan" userId="b9fed0b4-52e6-46ea-bd11-76e3b5c9df50" providerId="ADAL" clId="{841ECA1F-0A93-4ACE-9AF3-FADE57CE0D98}" dt="2025-06-08T13:26:11.613" v="4059" actId="1582"/>
          <ac:picMkLst>
            <pc:docMk/>
            <pc:sldMk cId="2545588816" sldId="390"/>
            <ac:picMk id="24" creationId="{209B1EB3-FB59-63B4-31C2-A87AF42E3348}"/>
          </ac:picMkLst>
        </pc:picChg>
        <pc:picChg chg="add del mod">
          <ac:chgData name="Bainglass Edan" userId="b9fed0b4-52e6-46ea-bd11-76e3b5c9df50" providerId="ADAL" clId="{841ECA1F-0A93-4ACE-9AF3-FADE57CE0D98}" dt="2025-06-08T13:09:02.146" v="3768" actId="21"/>
          <ac:picMkLst>
            <pc:docMk/>
            <pc:sldMk cId="2545588816" sldId="390"/>
            <ac:picMk id="3074" creationId="{0106759E-A530-C1E8-8C80-7C694004CF79}"/>
          </ac:picMkLst>
        </pc:picChg>
        <pc:picChg chg="add del mod">
          <ac:chgData name="Bainglass Edan" userId="b9fed0b4-52e6-46ea-bd11-76e3b5c9df50" providerId="ADAL" clId="{841ECA1F-0A93-4ACE-9AF3-FADE57CE0D98}" dt="2025-06-08T13:08:58.051" v="3766" actId="21"/>
          <ac:picMkLst>
            <pc:docMk/>
            <pc:sldMk cId="2545588816" sldId="390"/>
            <ac:picMk id="3076" creationId="{83CED80F-F4F6-2D7B-E129-0B8D2CC3F779}"/>
          </ac:picMkLst>
        </pc:picChg>
      </pc:sldChg>
      <pc:sldChg chg="del">
        <pc:chgData name="Bainglass Edan" userId="b9fed0b4-52e6-46ea-bd11-76e3b5c9df50" providerId="ADAL" clId="{841ECA1F-0A93-4ACE-9AF3-FADE57CE0D98}" dt="2025-06-08T11:58:02.989" v="1969" actId="47"/>
        <pc:sldMkLst>
          <pc:docMk/>
          <pc:sldMk cId="1149633590" sldId="391"/>
        </pc:sldMkLst>
      </pc:sldChg>
      <pc:sldChg chg="add del">
        <pc:chgData name="Bainglass Edan" userId="b9fed0b4-52e6-46ea-bd11-76e3b5c9df50" providerId="ADAL" clId="{841ECA1F-0A93-4ACE-9AF3-FADE57CE0D98}" dt="2025-06-06T05:18:24.899" v="1"/>
        <pc:sldMkLst>
          <pc:docMk/>
          <pc:sldMk cId="3193493908" sldId="392"/>
        </pc:sldMkLst>
      </pc:sldChg>
      <pc:sldChg chg="addSp delSp modSp add mod">
        <pc:chgData name="Bainglass Edan" userId="b9fed0b4-52e6-46ea-bd11-76e3b5c9df50" providerId="ADAL" clId="{841ECA1F-0A93-4ACE-9AF3-FADE57CE0D98}" dt="2025-06-08T13:26:19.969" v="4060" actId="1582"/>
        <pc:sldMkLst>
          <pc:docMk/>
          <pc:sldMk cId="4247755718" sldId="392"/>
        </pc:sldMkLst>
        <pc:spChg chg="mod">
          <ac:chgData name="Bainglass Edan" userId="b9fed0b4-52e6-46ea-bd11-76e3b5c9df50" providerId="ADAL" clId="{841ECA1F-0A93-4ACE-9AF3-FADE57CE0D98}" dt="2025-06-08T12:54:13.058" v="3524" actId="14100"/>
          <ac:spMkLst>
            <pc:docMk/>
            <pc:sldMk cId="4247755718" sldId="392"/>
            <ac:spMk id="2" creationId="{63454A84-E74B-BEA9-DB2B-CA1EC1E64489}"/>
          </ac:spMkLst>
        </pc:spChg>
        <pc:spChg chg="del mod">
          <ac:chgData name="Bainglass Edan" userId="b9fed0b4-52e6-46ea-bd11-76e3b5c9df50" providerId="ADAL" clId="{841ECA1F-0A93-4ACE-9AF3-FADE57CE0D98}" dt="2025-06-08T12:51:34.858" v="3492" actId="478"/>
          <ac:spMkLst>
            <pc:docMk/>
            <pc:sldMk cId="4247755718" sldId="392"/>
            <ac:spMk id="14" creationId="{1923C636-F491-2AEC-CC74-22C78093E03F}"/>
          </ac:spMkLst>
        </pc:spChg>
        <pc:spChg chg="add mod">
          <ac:chgData name="Bainglass Edan" userId="b9fed0b4-52e6-46ea-bd11-76e3b5c9df50" providerId="ADAL" clId="{841ECA1F-0A93-4ACE-9AF3-FADE57CE0D98}" dt="2025-06-08T13:01:03.633" v="3596" actId="20577"/>
          <ac:spMkLst>
            <pc:docMk/>
            <pc:sldMk cId="4247755718" sldId="392"/>
            <ac:spMk id="30" creationId="{7079D3CA-C5D5-86D2-3141-B5414A436C86}"/>
          </ac:spMkLst>
        </pc:spChg>
        <pc:spChg chg="add mod">
          <ac:chgData name="Bainglass Edan" userId="b9fed0b4-52e6-46ea-bd11-76e3b5c9df50" providerId="ADAL" clId="{841ECA1F-0A93-4ACE-9AF3-FADE57CE0D98}" dt="2025-06-08T13:02:02.890" v="3598" actId="1076"/>
          <ac:spMkLst>
            <pc:docMk/>
            <pc:sldMk cId="4247755718" sldId="392"/>
            <ac:spMk id="33" creationId="{B508D20E-C888-B00C-500F-6A97445DC1AB}"/>
          </ac:spMkLst>
        </pc:spChg>
        <pc:spChg chg="add mod">
          <ac:chgData name="Bainglass Edan" userId="b9fed0b4-52e6-46ea-bd11-76e3b5c9df50" providerId="ADAL" clId="{841ECA1F-0A93-4ACE-9AF3-FADE57CE0D98}" dt="2025-06-08T13:11:26.726" v="3850" actId="1076"/>
          <ac:spMkLst>
            <pc:docMk/>
            <pc:sldMk cId="4247755718" sldId="392"/>
            <ac:spMk id="35" creationId="{15E14AB8-36B4-2DCC-55A3-F95FD545E006}"/>
          </ac:spMkLst>
        </pc:spChg>
        <pc:grpChg chg="add mod">
          <ac:chgData name="Bainglass Edan" userId="b9fed0b4-52e6-46ea-bd11-76e3b5c9df50" providerId="ADAL" clId="{841ECA1F-0A93-4ACE-9AF3-FADE57CE0D98}" dt="2025-06-08T13:00:00.222" v="3587" actId="1076"/>
          <ac:grpSpMkLst>
            <pc:docMk/>
            <pc:sldMk cId="4247755718" sldId="392"/>
            <ac:grpSpMk id="24" creationId="{247CC6A0-5F53-1293-7E88-E44A2FF4681E}"/>
          </ac:grpSpMkLst>
        </pc:grpChg>
        <pc:grpChg chg="add mod">
          <ac:chgData name="Bainglass Edan" userId="b9fed0b4-52e6-46ea-bd11-76e3b5c9df50" providerId="ADAL" clId="{841ECA1F-0A93-4ACE-9AF3-FADE57CE0D98}" dt="2025-06-08T13:00:00.222" v="3587" actId="1076"/>
          <ac:grpSpMkLst>
            <pc:docMk/>
            <pc:sldMk cId="4247755718" sldId="392"/>
            <ac:grpSpMk id="25" creationId="{6E008B3B-17C1-7F29-3B30-8B2088061C8E}"/>
          </ac:grpSpMkLst>
        </pc:grpChg>
        <pc:grpChg chg="add mod">
          <ac:chgData name="Bainglass Edan" userId="b9fed0b4-52e6-46ea-bd11-76e3b5c9df50" providerId="ADAL" clId="{841ECA1F-0A93-4ACE-9AF3-FADE57CE0D98}" dt="2025-06-08T13:00:00.222" v="3587" actId="1076"/>
          <ac:grpSpMkLst>
            <pc:docMk/>
            <pc:sldMk cId="4247755718" sldId="392"/>
            <ac:grpSpMk id="31" creationId="{C8ECBCFF-B2BD-7E86-E320-42393BAFB992}"/>
          </ac:grpSpMkLst>
        </pc:grpChg>
        <pc:grpChg chg="add mod">
          <ac:chgData name="Bainglass Edan" userId="b9fed0b4-52e6-46ea-bd11-76e3b5c9df50" providerId="ADAL" clId="{841ECA1F-0A93-4ACE-9AF3-FADE57CE0D98}" dt="2025-06-08T13:00:00.222" v="3587" actId="1076"/>
          <ac:grpSpMkLst>
            <pc:docMk/>
            <pc:sldMk cId="4247755718" sldId="392"/>
            <ac:grpSpMk id="32" creationId="{33C954E0-6D06-04B7-39EE-09D3CCFBD6F9}"/>
          </ac:grpSpMkLst>
        </pc:grpChg>
        <pc:picChg chg="add mod modCrop">
          <ac:chgData name="Bainglass Edan" userId="b9fed0b4-52e6-46ea-bd11-76e3b5c9df50" providerId="ADAL" clId="{841ECA1F-0A93-4ACE-9AF3-FADE57CE0D98}" dt="2025-06-08T12:55:58.726" v="3545" actId="1076"/>
          <ac:picMkLst>
            <pc:docMk/>
            <pc:sldMk cId="4247755718" sldId="392"/>
            <ac:picMk id="4" creationId="{E96EE1B5-BE3A-E549-107C-F477C37A92FC}"/>
          </ac:picMkLst>
        </pc:picChg>
        <pc:picChg chg="add mod">
          <ac:chgData name="Bainglass Edan" userId="b9fed0b4-52e6-46ea-bd11-76e3b5c9df50" providerId="ADAL" clId="{841ECA1F-0A93-4ACE-9AF3-FADE57CE0D98}" dt="2025-06-08T13:00:00.222" v="3587" actId="1076"/>
          <ac:picMkLst>
            <pc:docMk/>
            <pc:sldMk cId="4247755718" sldId="392"/>
            <ac:picMk id="5" creationId="{17887528-5A08-998C-5414-F454590F60C5}"/>
          </ac:picMkLst>
        </pc:picChg>
        <pc:picChg chg="add del mod">
          <ac:chgData name="Bainglass Edan" userId="b9fed0b4-52e6-46ea-bd11-76e3b5c9df50" providerId="ADAL" clId="{841ECA1F-0A93-4ACE-9AF3-FADE57CE0D98}" dt="2025-06-08T13:18:45.677" v="3979" actId="478"/>
          <ac:picMkLst>
            <pc:docMk/>
            <pc:sldMk cId="4247755718" sldId="392"/>
            <ac:picMk id="34" creationId="{796E6F1B-1477-A241-D33F-048ABF37164F}"/>
          </ac:picMkLst>
        </pc:picChg>
        <pc:picChg chg="add mod">
          <ac:chgData name="Bainglass Edan" userId="b9fed0b4-52e6-46ea-bd11-76e3b5c9df50" providerId="ADAL" clId="{841ECA1F-0A93-4ACE-9AF3-FADE57CE0D98}" dt="2025-06-08T13:26:19.969" v="4060" actId="1582"/>
          <ac:picMkLst>
            <pc:docMk/>
            <pc:sldMk cId="4247755718" sldId="392"/>
            <ac:picMk id="36" creationId="{28F72FEE-A16E-8E4A-46E3-5605C0AA8A93}"/>
          </ac:picMkLst>
        </pc:picChg>
        <pc:picChg chg="add mod">
          <ac:chgData name="Bainglass Edan" userId="b9fed0b4-52e6-46ea-bd11-76e3b5c9df50" providerId="ADAL" clId="{841ECA1F-0A93-4ACE-9AF3-FADE57CE0D98}" dt="2025-06-08T13:00:00.222" v="3587" actId="1076"/>
          <ac:picMkLst>
            <pc:docMk/>
            <pc:sldMk cId="4247755718" sldId="392"/>
            <ac:picMk id="1026" creationId="{804B4827-0AB3-C18D-E507-1D74E1675B54}"/>
          </ac:picMkLst>
        </pc:picChg>
        <pc:picChg chg="add del mod">
          <ac:chgData name="Bainglass Edan" userId="b9fed0b4-52e6-46ea-bd11-76e3b5c9df50" providerId="ADAL" clId="{841ECA1F-0A93-4ACE-9AF3-FADE57CE0D98}" dt="2025-06-08T12:51:24.607" v="3487" actId="478"/>
          <ac:picMkLst>
            <pc:docMk/>
            <pc:sldMk cId="4247755718" sldId="392"/>
            <ac:picMk id="1028" creationId="{8E85F90E-430A-3160-C202-85D8F6A19AD3}"/>
          </ac:picMkLst>
        </pc:picChg>
        <pc:cxnChg chg="add mod">
          <ac:chgData name="Bainglass Edan" userId="b9fed0b4-52e6-46ea-bd11-76e3b5c9df50" providerId="ADAL" clId="{841ECA1F-0A93-4ACE-9AF3-FADE57CE0D98}" dt="2025-06-08T13:00:00.222" v="3587" actId="1076"/>
          <ac:cxnSpMkLst>
            <pc:docMk/>
            <pc:sldMk cId="4247755718" sldId="392"/>
            <ac:cxnSpMk id="12" creationId="{D64865E4-9E75-5D82-14E4-59664E1BB8BD}"/>
          </ac:cxnSpMkLst>
        </pc:cxnChg>
        <pc:cxnChg chg="add mod">
          <ac:chgData name="Bainglass Edan" userId="b9fed0b4-52e6-46ea-bd11-76e3b5c9df50" providerId="ADAL" clId="{841ECA1F-0A93-4ACE-9AF3-FADE57CE0D98}" dt="2025-06-08T13:00:00.222" v="3587" actId="1076"/>
          <ac:cxnSpMkLst>
            <pc:docMk/>
            <pc:sldMk cId="4247755718" sldId="392"/>
            <ac:cxnSpMk id="17" creationId="{9D2DE38E-27EB-EE93-3DEB-36ACE54C280D}"/>
          </ac:cxnSpMkLst>
        </pc:cxnChg>
        <pc:cxnChg chg="add mod">
          <ac:chgData name="Bainglass Edan" userId="b9fed0b4-52e6-46ea-bd11-76e3b5c9df50" providerId="ADAL" clId="{841ECA1F-0A93-4ACE-9AF3-FADE57CE0D98}" dt="2025-06-08T13:00:00.222" v="3587" actId="1076"/>
          <ac:cxnSpMkLst>
            <pc:docMk/>
            <pc:sldMk cId="4247755718" sldId="392"/>
            <ac:cxnSpMk id="22" creationId="{439BCE20-6BEE-2ACC-80D0-B5FAD77F03DE}"/>
          </ac:cxnSpMkLst>
        </pc:cxnChg>
        <pc:cxnChg chg="add mod">
          <ac:chgData name="Bainglass Edan" userId="b9fed0b4-52e6-46ea-bd11-76e3b5c9df50" providerId="ADAL" clId="{841ECA1F-0A93-4ACE-9AF3-FADE57CE0D98}" dt="2025-06-08T13:00:00.222" v="3587" actId="1076"/>
          <ac:cxnSpMkLst>
            <pc:docMk/>
            <pc:sldMk cId="4247755718" sldId="392"/>
            <ac:cxnSpMk id="23" creationId="{763001BA-7B34-395D-EA5D-A944D34873FD}"/>
          </ac:cxnSpMkLst>
        </pc:cxnChg>
        <pc:cxnChg chg="add mod">
          <ac:chgData name="Bainglass Edan" userId="b9fed0b4-52e6-46ea-bd11-76e3b5c9df50" providerId="ADAL" clId="{841ECA1F-0A93-4ACE-9AF3-FADE57CE0D98}" dt="2025-06-08T12:58:17.558" v="3572" actId="1582"/>
          <ac:cxnSpMkLst>
            <pc:docMk/>
            <pc:sldMk cId="4247755718" sldId="392"/>
            <ac:cxnSpMk id="27" creationId="{296FA6B9-5AAA-B609-5F65-1E028F873E74}"/>
          </ac:cxnSpMkLst>
        </pc:cxnChg>
      </pc:sldChg>
      <pc:sldChg chg="modSp add del mod">
        <pc:chgData name="Bainglass Edan" userId="b9fed0b4-52e6-46ea-bd11-76e3b5c9df50" providerId="ADAL" clId="{841ECA1F-0A93-4ACE-9AF3-FADE57CE0D98}" dt="2025-06-08T11:51:49.261" v="1885" actId="47"/>
        <pc:sldMkLst>
          <pc:docMk/>
          <pc:sldMk cId="2158093314" sldId="393"/>
        </pc:sldMkLst>
        <pc:spChg chg="mod">
          <ac:chgData name="Bainglass Edan" userId="b9fed0b4-52e6-46ea-bd11-76e3b5c9df50" providerId="ADAL" clId="{841ECA1F-0A93-4ACE-9AF3-FADE57CE0D98}" dt="2025-06-06T05:53:28.150" v="310" actId="20577"/>
          <ac:spMkLst>
            <pc:docMk/>
            <pc:sldMk cId="2158093314" sldId="393"/>
            <ac:spMk id="2" creationId="{63454A84-E74B-BEA9-DB2B-CA1EC1E64489}"/>
          </ac:spMkLst>
        </pc:spChg>
      </pc:sldChg>
      <pc:sldChg chg="addSp delSp modSp add mod ord">
        <pc:chgData name="Bainglass Edan" userId="b9fed0b4-52e6-46ea-bd11-76e3b5c9df50" providerId="ADAL" clId="{841ECA1F-0A93-4ACE-9AF3-FADE57CE0D98}" dt="2025-06-08T09:31:33.249" v="394" actId="20577"/>
        <pc:sldMkLst>
          <pc:docMk/>
          <pc:sldMk cId="992022362" sldId="394"/>
        </pc:sldMkLst>
        <pc:spChg chg="add mod">
          <ac:chgData name="Bainglass Edan" userId="b9fed0b4-52e6-46ea-bd11-76e3b5c9df50" providerId="ADAL" clId="{841ECA1F-0A93-4ACE-9AF3-FADE57CE0D98}" dt="2025-06-08T09:31:12.241" v="356"/>
          <ac:spMkLst>
            <pc:docMk/>
            <pc:sldMk cId="992022362" sldId="394"/>
            <ac:spMk id="2" creationId="{5E82040F-B944-A493-5F9D-7E0002CC4282}"/>
          </ac:spMkLst>
        </pc:spChg>
        <pc:spChg chg="add del mod">
          <ac:chgData name="Bainglass Edan" userId="b9fed0b4-52e6-46ea-bd11-76e3b5c9df50" providerId="ADAL" clId="{841ECA1F-0A93-4ACE-9AF3-FADE57CE0D98}" dt="2025-06-08T09:31:17.012" v="360" actId="478"/>
          <ac:spMkLst>
            <pc:docMk/>
            <pc:sldMk cId="992022362" sldId="394"/>
            <ac:spMk id="4" creationId="{5E245DB0-368B-856C-09B5-9B8A0BBE9FEA}"/>
          </ac:spMkLst>
        </pc:spChg>
        <pc:spChg chg="del mod">
          <ac:chgData name="Bainglass Edan" userId="b9fed0b4-52e6-46ea-bd11-76e3b5c9df50" providerId="ADAL" clId="{841ECA1F-0A93-4ACE-9AF3-FADE57CE0D98}" dt="2025-06-08T09:31:14.447" v="357" actId="478"/>
          <ac:spMkLst>
            <pc:docMk/>
            <pc:sldMk cId="992022362" sldId="394"/>
            <ac:spMk id="5" creationId="{7B92D963-65C5-93CB-4161-3F876AAA243F}"/>
          </ac:spMkLst>
        </pc:spChg>
        <pc:spChg chg="add mod">
          <ac:chgData name="Bainglass Edan" userId="b9fed0b4-52e6-46ea-bd11-76e3b5c9df50" providerId="ADAL" clId="{841ECA1F-0A93-4ACE-9AF3-FADE57CE0D98}" dt="2025-06-08T09:31:15.741" v="359"/>
          <ac:spMkLst>
            <pc:docMk/>
            <pc:sldMk cId="992022362" sldId="394"/>
            <ac:spMk id="6" creationId="{1B67FFF8-8573-4D0F-42D4-4E275EBC2943}"/>
          </ac:spMkLst>
        </pc:spChg>
        <pc:spChg chg="add mod">
          <ac:chgData name="Bainglass Edan" userId="b9fed0b4-52e6-46ea-bd11-76e3b5c9df50" providerId="ADAL" clId="{841ECA1F-0A93-4ACE-9AF3-FADE57CE0D98}" dt="2025-06-08T09:31:33.249" v="394" actId="20577"/>
          <ac:spMkLst>
            <pc:docMk/>
            <pc:sldMk cId="992022362" sldId="394"/>
            <ac:spMk id="7" creationId="{78796220-6D23-1E46-BD20-EAF4224F9B31}"/>
          </ac:spMkLst>
        </pc:spChg>
      </pc:sldChg>
      <pc:sldChg chg="modSp add del mod ord">
        <pc:chgData name="Bainglass Edan" userId="b9fed0b4-52e6-46ea-bd11-76e3b5c9df50" providerId="ADAL" clId="{841ECA1F-0A93-4ACE-9AF3-FADE57CE0D98}" dt="2025-06-08T09:31:45.371" v="397" actId="47"/>
        <pc:sldMkLst>
          <pc:docMk/>
          <pc:sldMk cId="155890931" sldId="395"/>
        </pc:sldMkLst>
        <pc:spChg chg="mod">
          <ac:chgData name="Bainglass Edan" userId="b9fed0b4-52e6-46ea-bd11-76e3b5c9df50" providerId="ADAL" clId="{841ECA1F-0A93-4ACE-9AF3-FADE57CE0D98}" dt="2025-06-08T09:27:21.958" v="334" actId="20577"/>
          <ac:spMkLst>
            <pc:docMk/>
            <pc:sldMk cId="155890931" sldId="395"/>
            <ac:spMk id="5" creationId="{7B92D963-65C5-93CB-4161-3F876AAA243F}"/>
          </ac:spMkLst>
        </pc:spChg>
      </pc:sldChg>
      <pc:sldChg chg="addSp delSp modSp add del mod modAnim">
        <pc:chgData name="Bainglass Edan" userId="b9fed0b4-52e6-46ea-bd11-76e3b5c9df50" providerId="ADAL" clId="{841ECA1F-0A93-4ACE-9AF3-FADE57CE0D98}" dt="2025-06-08T16:31:12.366" v="4484" actId="1035"/>
        <pc:sldMkLst>
          <pc:docMk/>
          <pc:sldMk cId="175420097" sldId="396"/>
        </pc:sldMkLst>
        <pc:spChg chg="add mod">
          <ac:chgData name="Bainglass Edan" userId="b9fed0b4-52e6-46ea-bd11-76e3b5c9df50" providerId="ADAL" clId="{841ECA1F-0A93-4ACE-9AF3-FADE57CE0D98}" dt="2025-06-08T10:54:12.261" v="1230" actId="1076"/>
          <ac:spMkLst>
            <pc:docMk/>
            <pc:sldMk cId="175420097" sldId="396"/>
            <ac:spMk id="3" creationId="{000C1AE1-1A2C-CB60-EE05-9BE6DB4F036D}"/>
          </ac:spMkLst>
        </pc:spChg>
        <pc:spChg chg="mod">
          <ac:chgData name="Bainglass Edan" userId="b9fed0b4-52e6-46ea-bd11-76e3b5c9df50" providerId="ADAL" clId="{841ECA1F-0A93-4ACE-9AF3-FADE57CE0D98}" dt="2025-06-08T13:48:34.674" v="4339" actId="14100"/>
          <ac:spMkLst>
            <pc:docMk/>
            <pc:sldMk cId="175420097" sldId="396"/>
            <ac:spMk id="8" creationId="{AF0751DB-CCD9-76B8-008E-1F279983E9E0}"/>
          </ac:spMkLst>
        </pc:spChg>
        <pc:spChg chg="mod">
          <ac:chgData name="Bainglass Edan" userId="b9fed0b4-52e6-46ea-bd11-76e3b5c9df50" providerId="ADAL" clId="{841ECA1F-0A93-4ACE-9AF3-FADE57CE0D98}" dt="2025-06-08T13:48:34.674" v="4339" actId="14100"/>
          <ac:spMkLst>
            <pc:docMk/>
            <pc:sldMk cId="175420097" sldId="396"/>
            <ac:spMk id="15" creationId="{1EB5D4FF-2E3F-1893-C706-2CAF4AA52659}"/>
          </ac:spMkLst>
        </pc:spChg>
        <pc:spChg chg="add mod">
          <ac:chgData name="Bainglass Edan" userId="b9fed0b4-52e6-46ea-bd11-76e3b5c9df50" providerId="ADAL" clId="{841ECA1F-0A93-4ACE-9AF3-FADE57CE0D98}" dt="2025-06-08T10:58:43.285" v="1273"/>
          <ac:spMkLst>
            <pc:docMk/>
            <pc:sldMk cId="175420097" sldId="396"/>
            <ac:spMk id="16" creationId="{69D0EA27-7E3C-F1DE-09EE-82D9C5E334C2}"/>
          </ac:spMkLst>
        </pc:spChg>
        <pc:spChg chg="add mod">
          <ac:chgData name="Bainglass Edan" userId="b9fed0b4-52e6-46ea-bd11-76e3b5c9df50" providerId="ADAL" clId="{841ECA1F-0A93-4ACE-9AF3-FADE57CE0D98}" dt="2025-06-08T11:03:34.260" v="1364" actId="571"/>
          <ac:spMkLst>
            <pc:docMk/>
            <pc:sldMk cId="175420097" sldId="396"/>
            <ac:spMk id="18" creationId="{A619A270-0C3A-A97A-CFBF-14492BBDE765}"/>
          </ac:spMkLst>
        </pc:spChg>
        <pc:spChg chg="add mod">
          <ac:chgData name="Bainglass Edan" userId="b9fed0b4-52e6-46ea-bd11-76e3b5c9df50" providerId="ADAL" clId="{841ECA1F-0A93-4ACE-9AF3-FADE57CE0D98}" dt="2025-06-08T13:48:34.674" v="4339" actId="14100"/>
          <ac:spMkLst>
            <pc:docMk/>
            <pc:sldMk cId="175420097" sldId="396"/>
            <ac:spMk id="19" creationId="{235D327A-1A15-4F83-5ACA-119A8D1F2A4A}"/>
          </ac:spMkLst>
        </pc:spChg>
        <pc:spChg chg="add">
          <ac:chgData name="Bainglass Edan" userId="b9fed0b4-52e6-46ea-bd11-76e3b5c9df50" providerId="ADAL" clId="{841ECA1F-0A93-4ACE-9AF3-FADE57CE0D98}" dt="2025-06-08T11:05:26.964" v="1383"/>
          <ac:spMkLst>
            <pc:docMk/>
            <pc:sldMk cId="175420097" sldId="396"/>
            <ac:spMk id="21" creationId="{A6B61695-0676-CE16-4029-C2DDA6A826A1}"/>
          </ac:spMkLst>
        </pc:spChg>
        <pc:spChg chg="add">
          <ac:chgData name="Bainglass Edan" userId="b9fed0b4-52e6-46ea-bd11-76e3b5c9df50" providerId="ADAL" clId="{841ECA1F-0A93-4ACE-9AF3-FADE57CE0D98}" dt="2025-06-08T11:05:29.260" v="1384"/>
          <ac:spMkLst>
            <pc:docMk/>
            <pc:sldMk cId="175420097" sldId="396"/>
            <ac:spMk id="22" creationId="{09B8A79A-DDA2-01C6-7052-623C002BC7BD}"/>
          </ac:spMkLst>
        </pc:spChg>
        <pc:spChg chg="add mod">
          <ac:chgData name="Bainglass Edan" userId="b9fed0b4-52e6-46ea-bd11-76e3b5c9df50" providerId="ADAL" clId="{841ECA1F-0A93-4ACE-9AF3-FADE57CE0D98}" dt="2025-06-08T11:05:37.937" v="1387" actId="767"/>
          <ac:spMkLst>
            <pc:docMk/>
            <pc:sldMk cId="175420097" sldId="396"/>
            <ac:spMk id="23" creationId="{A419B5D7-0A03-9BAF-AC47-0F8780E3DBF7}"/>
          </ac:spMkLst>
        </pc:spChg>
        <pc:spChg chg="add">
          <ac:chgData name="Bainglass Edan" userId="b9fed0b4-52e6-46ea-bd11-76e3b5c9df50" providerId="ADAL" clId="{841ECA1F-0A93-4ACE-9AF3-FADE57CE0D98}" dt="2025-06-08T11:05:35.503" v="1386"/>
          <ac:spMkLst>
            <pc:docMk/>
            <pc:sldMk cId="175420097" sldId="396"/>
            <ac:spMk id="24" creationId="{BC6EB198-CFE4-5F40-F2D2-1A842965324E}"/>
          </ac:spMkLst>
        </pc:spChg>
        <pc:spChg chg="add mod">
          <ac:chgData name="Bainglass Edan" userId="b9fed0b4-52e6-46ea-bd11-76e3b5c9df50" providerId="ADAL" clId="{841ECA1F-0A93-4ACE-9AF3-FADE57CE0D98}" dt="2025-06-08T16:31:12.366" v="4484" actId="1035"/>
          <ac:spMkLst>
            <pc:docMk/>
            <pc:sldMk cId="175420097" sldId="396"/>
            <ac:spMk id="25" creationId="{F4371681-D4C7-8BB2-DFC0-BB0A17D1602C}"/>
          </ac:spMkLst>
        </pc:spChg>
        <pc:spChg chg="add">
          <ac:chgData name="Bainglass Edan" userId="b9fed0b4-52e6-46ea-bd11-76e3b5c9df50" providerId="ADAL" clId="{841ECA1F-0A93-4ACE-9AF3-FADE57CE0D98}" dt="2025-06-08T11:05:42.428" v="1391"/>
          <ac:spMkLst>
            <pc:docMk/>
            <pc:sldMk cId="175420097" sldId="396"/>
            <ac:spMk id="28" creationId="{578B874E-F132-D228-A858-ACBFC5648971}"/>
          </ac:spMkLst>
        </pc:spChg>
        <pc:spChg chg="add">
          <ac:chgData name="Bainglass Edan" userId="b9fed0b4-52e6-46ea-bd11-76e3b5c9df50" providerId="ADAL" clId="{841ECA1F-0A93-4ACE-9AF3-FADE57CE0D98}" dt="2025-06-08T11:07:04.111" v="1418"/>
          <ac:spMkLst>
            <pc:docMk/>
            <pc:sldMk cId="175420097" sldId="396"/>
            <ac:spMk id="29" creationId="{727A5FA0-910C-BE5B-559C-9AB60473DE50}"/>
          </ac:spMkLst>
        </pc:spChg>
        <pc:grpChg chg="add mod">
          <ac:chgData name="Bainglass Edan" userId="b9fed0b4-52e6-46ea-bd11-76e3b5c9df50" providerId="ADAL" clId="{841ECA1F-0A93-4ACE-9AF3-FADE57CE0D98}" dt="2025-06-08T13:48:34.674" v="4339" actId="14100"/>
          <ac:grpSpMkLst>
            <pc:docMk/>
            <pc:sldMk cId="175420097" sldId="396"/>
            <ac:grpSpMk id="4" creationId="{38B34E2F-95FE-2914-F921-71580057A652}"/>
          </ac:grpSpMkLst>
        </pc:grpChg>
        <pc:grpChg chg="mod">
          <ac:chgData name="Bainglass Edan" userId="b9fed0b4-52e6-46ea-bd11-76e3b5c9df50" providerId="ADAL" clId="{841ECA1F-0A93-4ACE-9AF3-FADE57CE0D98}" dt="2025-06-08T13:48:34.674" v="4339" actId="14100"/>
          <ac:grpSpMkLst>
            <pc:docMk/>
            <pc:sldMk cId="175420097" sldId="396"/>
            <ac:grpSpMk id="5" creationId="{CAFFDA1D-7890-11CE-E160-546F87DBB5F2}"/>
          </ac:grpSpMkLst>
        </pc:grpChg>
        <pc:grpChg chg="mod">
          <ac:chgData name="Bainglass Edan" userId="b9fed0b4-52e6-46ea-bd11-76e3b5c9df50" providerId="ADAL" clId="{841ECA1F-0A93-4ACE-9AF3-FADE57CE0D98}" dt="2025-06-08T13:48:34.674" v="4339" actId="14100"/>
          <ac:grpSpMkLst>
            <pc:docMk/>
            <pc:sldMk cId="175420097" sldId="396"/>
            <ac:grpSpMk id="6" creationId="{0145F169-F69C-28B8-E584-C9BB5F166F97}"/>
          </ac:grpSpMkLst>
        </pc:grpChg>
        <pc:grpChg chg="add mod">
          <ac:chgData name="Bainglass Edan" userId="b9fed0b4-52e6-46ea-bd11-76e3b5c9df50" providerId="ADAL" clId="{841ECA1F-0A93-4ACE-9AF3-FADE57CE0D98}" dt="2025-06-08T13:48:34.674" v="4339" actId="14100"/>
          <ac:grpSpMkLst>
            <pc:docMk/>
            <pc:sldMk cId="175420097" sldId="396"/>
            <ac:grpSpMk id="20" creationId="{AAEA57A4-E146-19FF-3649-848C0D72E142}"/>
          </ac:grpSpMkLst>
        </pc:grpChg>
        <pc:picChg chg="add del mod">
          <ac:chgData name="Bainglass Edan" userId="b9fed0b4-52e6-46ea-bd11-76e3b5c9df50" providerId="ADAL" clId="{841ECA1F-0A93-4ACE-9AF3-FADE57CE0D98}" dt="2025-06-08T10:42:49.896" v="1136" actId="21"/>
          <ac:picMkLst>
            <pc:docMk/>
            <pc:sldMk cId="175420097" sldId="396"/>
            <ac:picMk id="2" creationId="{7FB5D2F2-37EB-DFBF-2E92-55F2F5B52BCD}"/>
          </ac:picMkLst>
        </pc:picChg>
        <pc:picChg chg="mod">
          <ac:chgData name="Bainglass Edan" userId="b9fed0b4-52e6-46ea-bd11-76e3b5c9df50" providerId="ADAL" clId="{841ECA1F-0A93-4ACE-9AF3-FADE57CE0D98}" dt="2025-06-08T13:48:34.674" v="4339" actId="14100"/>
          <ac:picMkLst>
            <pc:docMk/>
            <pc:sldMk cId="175420097" sldId="396"/>
            <ac:picMk id="7" creationId="{17DAFF73-F2FE-CA26-8DDC-0195DC40A333}"/>
          </ac:picMkLst>
        </pc:picChg>
        <pc:picChg chg="mod modCrop">
          <ac:chgData name="Bainglass Edan" userId="b9fed0b4-52e6-46ea-bd11-76e3b5c9df50" providerId="ADAL" clId="{841ECA1F-0A93-4ACE-9AF3-FADE57CE0D98}" dt="2025-06-08T13:48:34.674" v="4339" actId="14100"/>
          <ac:picMkLst>
            <pc:docMk/>
            <pc:sldMk cId="175420097" sldId="396"/>
            <ac:picMk id="14" creationId="{A0C248F4-B382-2F31-11DD-5E70CD216DC0}"/>
          </ac:picMkLst>
        </pc:picChg>
        <pc:picChg chg="add del mod">
          <ac:chgData name="Bainglass Edan" userId="b9fed0b4-52e6-46ea-bd11-76e3b5c9df50" providerId="ADAL" clId="{841ECA1F-0A93-4ACE-9AF3-FADE57CE0D98}" dt="2025-06-08T11:00:15.947" v="1322" actId="21"/>
          <ac:picMkLst>
            <pc:docMk/>
            <pc:sldMk cId="175420097" sldId="396"/>
            <ac:picMk id="17" creationId="{348D4861-9AAB-9F11-A0B3-93ECAF2D341C}"/>
          </ac:picMkLst>
        </pc:picChg>
        <pc:picChg chg="del">
          <ac:chgData name="Bainglass Edan" userId="b9fed0b4-52e6-46ea-bd11-76e3b5c9df50" providerId="ADAL" clId="{841ECA1F-0A93-4ACE-9AF3-FADE57CE0D98}" dt="2025-06-08T10:42:28.545" v="1128" actId="478"/>
          <ac:picMkLst>
            <pc:docMk/>
            <pc:sldMk cId="175420097" sldId="396"/>
            <ac:picMk id="26" creationId="{B7768B49-F213-CE0E-F6C2-3F78AD6D41BC}"/>
          </ac:picMkLst>
        </pc:picChg>
        <pc:picChg chg="mod">
          <ac:chgData name="Bainglass Edan" userId="b9fed0b4-52e6-46ea-bd11-76e3b5c9df50" providerId="ADAL" clId="{841ECA1F-0A93-4ACE-9AF3-FADE57CE0D98}" dt="2025-06-08T10:43:14.056" v="1162" actId="1038"/>
          <ac:picMkLst>
            <pc:docMk/>
            <pc:sldMk cId="175420097" sldId="396"/>
            <ac:picMk id="27" creationId="{9813CC56-67F7-52DD-631C-EA5CA13E3752}"/>
          </ac:picMkLst>
        </pc:picChg>
        <pc:picChg chg="add mod">
          <ac:chgData name="Bainglass Edan" userId="b9fed0b4-52e6-46ea-bd11-76e3b5c9df50" providerId="ADAL" clId="{841ECA1F-0A93-4ACE-9AF3-FADE57CE0D98}" dt="2025-06-08T11:20:50.690" v="1531" actId="1076"/>
          <ac:picMkLst>
            <pc:docMk/>
            <pc:sldMk cId="175420097" sldId="396"/>
            <ac:picMk id="30" creationId="{2062A888-1942-274F-34A4-BD46A1BBE753}"/>
          </ac:picMkLst>
        </pc:picChg>
        <pc:picChg chg="add del mod">
          <ac:chgData name="Bainglass Edan" userId="b9fed0b4-52e6-46ea-bd11-76e3b5c9df50" providerId="ADAL" clId="{841ECA1F-0A93-4ACE-9AF3-FADE57CE0D98}" dt="2025-06-08T10:56:07.177" v="1234" actId="478"/>
          <ac:picMkLst>
            <pc:docMk/>
            <pc:sldMk cId="175420097" sldId="396"/>
            <ac:picMk id="5122" creationId="{C534693E-E18F-6952-435D-735959E5B43D}"/>
          </ac:picMkLst>
        </pc:picChg>
        <pc:picChg chg="add mod">
          <ac:chgData name="Bainglass Edan" userId="b9fed0b4-52e6-46ea-bd11-76e3b5c9df50" providerId="ADAL" clId="{841ECA1F-0A93-4ACE-9AF3-FADE57CE0D98}" dt="2025-06-08T11:12:59.452" v="1524" actId="1076"/>
          <ac:picMkLst>
            <pc:docMk/>
            <pc:sldMk cId="175420097" sldId="396"/>
            <ac:picMk id="5124" creationId="{524A6960-8221-F08F-4D7C-BE11F8B750D2}"/>
          </ac:picMkLst>
        </pc:picChg>
        <pc:picChg chg="add mod">
          <ac:chgData name="Bainglass Edan" userId="b9fed0b4-52e6-46ea-bd11-76e3b5c9df50" providerId="ADAL" clId="{841ECA1F-0A93-4ACE-9AF3-FADE57CE0D98}" dt="2025-06-08T11:12:56.901" v="1523" actId="14100"/>
          <ac:picMkLst>
            <pc:docMk/>
            <pc:sldMk cId="175420097" sldId="396"/>
            <ac:picMk id="5126" creationId="{9A0C0D23-DEFA-F70C-651A-0E99C7A6616E}"/>
          </ac:picMkLst>
        </pc:picChg>
        <pc:picChg chg="add del mod">
          <ac:chgData name="Bainglass Edan" userId="b9fed0b4-52e6-46ea-bd11-76e3b5c9df50" providerId="ADAL" clId="{841ECA1F-0A93-4ACE-9AF3-FADE57CE0D98}" dt="2025-06-08T10:59:47.279" v="1310" actId="21"/>
          <ac:picMkLst>
            <pc:docMk/>
            <pc:sldMk cId="175420097" sldId="396"/>
            <ac:picMk id="5128" creationId="{348D4861-9AAB-9F11-A0B3-93ECAF2D341C}"/>
          </ac:picMkLst>
        </pc:picChg>
        <pc:picChg chg="add del mod">
          <ac:chgData name="Bainglass Edan" userId="b9fed0b4-52e6-46ea-bd11-76e3b5c9df50" providerId="ADAL" clId="{841ECA1F-0A93-4ACE-9AF3-FADE57CE0D98}" dt="2025-06-08T11:01:16.797" v="1332" actId="21"/>
          <ac:picMkLst>
            <pc:docMk/>
            <pc:sldMk cId="175420097" sldId="396"/>
            <ac:picMk id="5130" creationId="{F2718506-1CF2-F38B-4473-1F62478B01A2}"/>
          </ac:picMkLst>
        </pc:picChg>
        <pc:picChg chg="add mod">
          <ac:chgData name="Bainglass Edan" userId="b9fed0b4-52e6-46ea-bd11-76e3b5c9df50" providerId="ADAL" clId="{841ECA1F-0A93-4ACE-9AF3-FADE57CE0D98}" dt="2025-06-08T13:48:34.674" v="4339" actId="14100"/>
          <ac:picMkLst>
            <pc:docMk/>
            <pc:sldMk cId="175420097" sldId="396"/>
            <ac:picMk id="5132" creationId="{2AEB0446-2A66-2833-C0F5-7AD2D6C8FA8B}"/>
          </ac:picMkLst>
        </pc:picChg>
        <pc:cxnChg chg="del">
          <ac:chgData name="Bainglass Edan" userId="b9fed0b4-52e6-46ea-bd11-76e3b5c9df50" providerId="ADAL" clId="{841ECA1F-0A93-4ACE-9AF3-FADE57CE0D98}" dt="2025-06-08T10:42:28.545" v="1128" actId="478"/>
          <ac:cxnSpMkLst>
            <pc:docMk/>
            <pc:sldMk cId="175420097" sldId="396"/>
            <ac:cxnSpMk id="10" creationId="{F8EAFFFA-5318-9A6A-2CBA-387CA2E3C44E}"/>
          </ac:cxnSpMkLst>
        </pc:cxnChg>
      </pc:sldChg>
      <pc:sldChg chg="add del">
        <pc:chgData name="Bainglass Edan" userId="b9fed0b4-52e6-46ea-bd11-76e3b5c9df50" providerId="ADAL" clId="{841ECA1F-0A93-4ACE-9AF3-FADE57CE0D98}" dt="2025-06-08T09:45:15.252" v="425"/>
        <pc:sldMkLst>
          <pc:docMk/>
          <pc:sldMk cId="1051225557" sldId="396"/>
        </pc:sldMkLst>
      </pc:sldChg>
      <pc:sldChg chg="add del">
        <pc:chgData name="Bainglass Edan" userId="b9fed0b4-52e6-46ea-bd11-76e3b5c9df50" providerId="ADAL" clId="{841ECA1F-0A93-4ACE-9AF3-FADE57CE0D98}" dt="2025-06-08T09:31:46.316" v="398"/>
        <pc:sldMkLst>
          <pc:docMk/>
          <pc:sldMk cId="1863999802" sldId="396"/>
        </pc:sldMkLst>
      </pc:sldChg>
      <pc:sldChg chg="add del">
        <pc:chgData name="Bainglass Edan" userId="b9fed0b4-52e6-46ea-bd11-76e3b5c9df50" providerId="ADAL" clId="{841ECA1F-0A93-4ACE-9AF3-FADE57CE0D98}" dt="2025-06-08T09:33:24.911" v="416"/>
        <pc:sldMkLst>
          <pc:docMk/>
          <pc:sldMk cId="3426092910" sldId="396"/>
        </pc:sldMkLst>
      </pc:sldChg>
      <pc:sldChg chg="add del">
        <pc:chgData name="Bainglass Edan" userId="b9fed0b4-52e6-46ea-bd11-76e3b5c9df50" providerId="ADAL" clId="{841ECA1F-0A93-4ACE-9AF3-FADE57CE0D98}" dt="2025-06-08T09:30:16.760" v="350"/>
        <pc:sldMkLst>
          <pc:docMk/>
          <pc:sldMk cId="4245242101" sldId="396"/>
        </pc:sldMkLst>
      </pc:sldChg>
      <pc:sldChg chg="add del">
        <pc:chgData name="Bainglass Edan" userId="b9fed0b4-52e6-46ea-bd11-76e3b5c9df50" providerId="ADAL" clId="{841ECA1F-0A93-4ACE-9AF3-FADE57CE0D98}" dt="2025-06-08T09:55:39.391" v="600" actId="47"/>
        <pc:sldMkLst>
          <pc:docMk/>
          <pc:sldMk cId="3295199876" sldId="397"/>
        </pc:sldMkLst>
      </pc:sldChg>
      <pc:sldChg chg="addSp delSp modSp add del mod modAnim">
        <pc:chgData name="Bainglass Edan" userId="b9fed0b4-52e6-46ea-bd11-76e3b5c9df50" providerId="ADAL" clId="{841ECA1F-0A93-4ACE-9AF3-FADE57CE0D98}" dt="2025-06-08T16:24:17.918" v="4420" actId="47"/>
        <pc:sldMkLst>
          <pc:docMk/>
          <pc:sldMk cId="3653626547" sldId="397"/>
        </pc:sldMkLst>
        <pc:spChg chg="mod">
          <ac:chgData name="Bainglass Edan" userId="b9fed0b4-52e6-46ea-bd11-76e3b5c9df50" providerId="ADAL" clId="{841ECA1F-0A93-4ACE-9AF3-FADE57CE0D98}" dt="2025-06-08T09:55:57.823" v="610" actId="20577"/>
          <ac:spMkLst>
            <pc:docMk/>
            <pc:sldMk cId="3653626547" sldId="397"/>
            <ac:spMk id="2" creationId="{3F87995C-A7F2-DCF3-3327-A141E6B1894D}"/>
          </ac:spMkLst>
        </pc:spChg>
        <pc:spChg chg="del mod topLvl">
          <ac:chgData name="Bainglass Edan" userId="b9fed0b4-52e6-46ea-bd11-76e3b5c9df50" providerId="ADAL" clId="{841ECA1F-0A93-4ACE-9AF3-FADE57CE0D98}" dt="2025-06-08T10:40:52.846" v="1118" actId="478"/>
          <ac:spMkLst>
            <pc:docMk/>
            <pc:sldMk cId="3653626547" sldId="397"/>
            <ac:spMk id="14" creationId="{1EF158FC-0E47-218C-1E22-DC0136BFDF0F}"/>
          </ac:spMkLst>
        </pc:spChg>
        <pc:spChg chg="mod">
          <ac:chgData name="Bainglass Edan" userId="b9fed0b4-52e6-46ea-bd11-76e3b5c9df50" providerId="ADAL" clId="{841ECA1F-0A93-4ACE-9AF3-FADE57CE0D98}" dt="2025-06-08T10:34:01.974" v="1001"/>
          <ac:spMkLst>
            <pc:docMk/>
            <pc:sldMk cId="3653626547" sldId="397"/>
            <ac:spMk id="16" creationId="{8FC0CBC1-CA74-2924-0DDC-FD6529655E8D}"/>
          </ac:spMkLst>
        </pc:spChg>
        <pc:spChg chg="mod">
          <ac:chgData name="Bainglass Edan" userId="b9fed0b4-52e6-46ea-bd11-76e3b5c9df50" providerId="ADAL" clId="{841ECA1F-0A93-4ACE-9AF3-FADE57CE0D98}" dt="2025-06-08T10:40:44.613" v="1115"/>
          <ac:spMkLst>
            <pc:docMk/>
            <pc:sldMk cId="3653626547" sldId="397"/>
            <ac:spMk id="27" creationId="{C9C7D20A-60EA-33A1-057F-9B54573DF126}"/>
          </ac:spMkLst>
        </pc:spChg>
        <pc:grpChg chg="del">
          <ac:chgData name="Bainglass Edan" userId="b9fed0b4-52e6-46ea-bd11-76e3b5c9df50" providerId="ADAL" clId="{841ECA1F-0A93-4ACE-9AF3-FADE57CE0D98}" dt="2025-06-08T10:20:20.219" v="827" actId="478"/>
          <ac:grpSpMkLst>
            <pc:docMk/>
            <pc:sldMk cId="3653626547" sldId="397"/>
            <ac:grpSpMk id="4" creationId="{B71A7FC9-5872-4F0B-3523-EC6B2C9B622C}"/>
          </ac:grpSpMkLst>
        </pc:grpChg>
        <pc:grpChg chg="add del mod">
          <ac:chgData name="Bainglass Edan" userId="b9fed0b4-52e6-46ea-bd11-76e3b5c9df50" providerId="ADAL" clId="{841ECA1F-0A93-4ACE-9AF3-FADE57CE0D98}" dt="2025-06-08T10:40:46.376" v="1116" actId="21"/>
          <ac:grpSpMkLst>
            <pc:docMk/>
            <pc:sldMk cId="3653626547" sldId="397"/>
            <ac:grpSpMk id="8" creationId="{1C97D99D-2613-F21D-C245-8A4927E8B504}"/>
          </ac:grpSpMkLst>
        </pc:grpChg>
        <pc:grpChg chg="add del mod">
          <ac:chgData name="Bainglass Edan" userId="b9fed0b4-52e6-46ea-bd11-76e3b5c9df50" providerId="ADAL" clId="{841ECA1F-0A93-4ACE-9AF3-FADE57CE0D98}" dt="2025-06-08T10:34:21.226" v="1006" actId="478"/>
          <ac:grpSpMkLst>
            <pc:docMk/>
            <pc:sldMk cId="3653626547" sldId="397"/>
            <ac:grpSpMk id="15" creationId="{2962A73D-4FC3-CF4F-34FF-31D5DBFADD0C}"/>
          </ac:grpSpMkLst>
        </pc:grpChg>
        <pc:grpChg chg="add mod">
          <ac:chgData name="Bainglass Edan" userId="b9fed0b4-52e6-46ea-bd11-76e3b5c9df50" providerId="ADAL" clId="{841ECA1F-0A93-4ACE-9AF3-FADE57CE0D98}" dt="2025-06-08T10:40:39.496" v="1114"/>
          <ac:grpSpMkLst>
            <pc:docMk/>
            <pc:sldMk cId="3653626547" sldId="397"/>
            <ac:grpSpMk id="19" creationId="{97F7DE0B-92D2-601B-9626-EF4572E3FEFB}"/>
          </ac:grpSpMkLst>
        </pc:grpChg>
        <pc:grpChg chg="del">
          <ac:chgData name="Bainglass Edan" userId="b9fed0b4-52e6-46ea-bd11-76e3b5c9df50" providerId="ADAL" clId="{841ECA1F-0A93-4ACE-9AF3-FADE57CE0D98}" dt="2025-06-08T10:20:20.219" v="827" actId="478"/>
          <ac:grpSpMkLst>
            <pc:docMk/>
            <pc:sldMk cId="3653626547" sldId="397"/>
            <ac:grpSpMk id="23" creationId="{F5A610D3-6E59-B0BB-5770-5C43674BDE1C}"/>
          </ac:grpSpMkLst>
        </pc:grpChg>
        <pc:grpChg chg="del">
          <ac:chgData name="Bainglass Edan" userId="b9fed0b4-52e6-46ea-bd11-76e3b5c9df50" providerId="ADAL" clId="{841ECA1F-0A93-4ACE-9AF3-FADE57CE0D98}" dt="2025-06-08T10:20:20.219" v="827" actId="478"/>
          <ac:grpSpMkLst>
            <pc:docMk/>
            <pc:sldMk cId="3653626547" sldId="397"/>
            <ac:grpSpMk id="25" creationId="{AB8F996E-DFD0-5EAE-5E6B-EE804F4F2FB5}"/>
          </ac:grpSpMkLst>
        </pc:grpChg>
        <pc:grpChg chg="del mod">
          <ac:chgData name="Bainglass Edan" userId="b9fed0b4-52e6-46ea-bd11-76e3b5c9df50" providerId="ADAL" clId="{841ECA1F-0A93-4ACE-9AF3-FADE57CE0D98}" dt="2025-06-08T10:34:51.614" v="1019" actId="165"/>
          <ac:grpSpMkLst>
            <pc:docMk/>
            <pc:sldMk cId="3653626547" sldId="397"/>
            <ac:grpSpMk id="28" creationId="{E74306EA-4F48-19EF-42F5-9F3767A32C4C}"/>
          </ac:grpSpMkLst>
        </pc:grpChg>
        <pc:grpChg chg="add del mod topLvl">
          <ac:chgData name="Bainglass Edan" userId="b9fed0b4-52e6-46ea-bd11-76e3b5c9df50" providerId="ADAL" clId="{841ECA1F-0A93-4ACE-9AF3-FADE57CE0D98}" dt="2025-06-08T10:35:00.112" v="1024" actId="165"/>
          <ac:grpSpMkLst>
            <pc:docMk/>
            <pc:sldMk cId="3653626547" sldId="397"/>
            <ac:grpSpMk id="29" creationId="{B5EA1078-91BB-B2E1-D34A-C8545CCD055F}"/>
          </ac:grpSpMkLst>
        </pc:grpChg>
        <pc:grpChg chg="add del mod topLvl">
          <ac:chgData name="Bainglass Edan" userId="b9fed0b4-52e6-46ea-bd11-76e3b5c9df50" providerId="ADAL" clId="{841ECA1F-0A93-4ACE-9AF3-FADE57CE0D98}" dt="2025-06-08T10:35:00.112" v="1024" actId="165"/>
          <ac:grpSpMkLst>
            <pc:docMk/>
            <pc:sldMk cId="3653626547" sldId="397"/>
            <ac:grpSpMk id="30" creationId="{55E92AA7-174D-E1FA-CAD5-9F231E270417}"/>
          </ac:grpSpMkLst>
        </pc:grpChg>
        <pc:grpChg chg="mod">
          <ac:chgData name="Bainglass Edan" userId="b9fed0b4-52e6-46ea-bd11-76e3b5c9df50" providerId="ADAL" clId="{841ECA1F-0A93-4ACE-9AF3-FADE57CE0D98}" dt="2025-06-08T10:41:33.243" v="1124" actId="1076"/>
          <ac:grpSpMkLst>
            <pc:docMk/>
            <pc:sldMk cId="3653626547" sldId="397"/>
            <ac:grpSpMk id="42" creationId="{6284DBFB-5903-56C7-9196-2F634383B92A}"/>
          </ac:grpSpMkLst>
        </pc:grpChg>
        <pc:picChg chg="del">
          <ac:chgData name="Bainglass Edan" userId="b9fed0b4-52e6-46ea-bd11-76e3b5c9df50" providerId="ADAL" clId="{841ECA1F-0A93-4ACE-9AF3-FADE57CE0D98}" dt="2025-06-08T10:20:14.735" v="824" actId="478"/>
          <ac:picMkLst>
            <pc:docMk/>
            <pc:sldMk cId="3653626547" sldId="397"/>
            <ac:picMk id="3" creationId="{BF0B7C98-9323-AA9E-BE38-A7D28041BE95}"/>
          </ac:picMkLst>
        </pc:picChg>
        <pc:picChg chg="del mod topLvl">
          <ac:chgData name="Bainglass Edan" userId="b9fed0b4-52e6-46ea-bd11-76e3b5c9df50" providerId="ADAL" clId="{841ECA1F-0A93-4ACE-9AF3-FADE57CE0D98}" dt="2025-06-08T10:40:46.376" v="1116" actId="21"/>
          <ac:picMkLst>
            <pc:docMk/>
            <pc:sldMk cId="3653626547" sldId="397"/>
            <ac:picMk id="10" creationId="{5EC9C371-7A7E-8A52-3023-39DFE1E54FE1}"/>
          </ac:picMkLst>
        </pc:picChg>
        <pc:picChg chg="mod">
          <ac:chgData name="Bainglass Edan" userId="b9fed0b4-52e6-46ea-bd11-76e3b5c9df50" providerId="ADAL" clId="{841ECA1F-0A93-4ACE-9AF3-FADE57CE0D98}" dt="2025-06-08T10:34:01.974" v="1001"/>
          <ac:picMkLst>
            <pc:docMk/>
            <pc:sldMk cId="3653626547" sldId="397"/>
            <ac:picMk id="18" creationId="{8E62C167-99CE-E121-B8A6-3DFBC4B34CDC}"/>
          </ac:picMkLst>
        </pc:picChg>
        <pc:picChg chg="mod">
          <ac:chgData name="Bainglass Edan" userId="b9fed0b4-52e6-46ea-bd11-76e3b5c9df50" providerId="ADAL" clId="{841ECA1F-0A93-4ACE-9AF3-FADE57CE0D98}" dt="2025-06-08T10:40:50.962" v="1117" actId="14826"/>
          <ac:picMkLst>
            <pc:docMk/>
            <pc:sldMk cId="3653626547" sldId="397"/>
            <ac:picMk id="22" creationId="{071E1FAF-D7DC-4636-74BA-D6FFB213D332}"/>
          </ac:picMkLst>
        </pc:picChg>
        <pc:picChg chg="mod topLvl">
          <ac:chgData name="Bainglass Edan" userId="b9fed0b4-52e6-46ea-bd11-76e3b5c9df50" providerId="ADAL" clId="{841ECA1F-0A93-4ACE-9AF3-FADE57CE0D98}" dt="2025-06-08T10:35:12.885" v="1032" actId="1076"/>
          <ac:picMkLst>
            <pc:docMk/>
            <pc:sldMk cId="3653626547" sldId="397"/>
            <ac:picMk id="31" creationId="{9DA0A480-9297-005D-E070-2BC55F92F8FF}"/>
          </ac:picMkLst>
        </pc:picChg>
        <pc:picChg chg="mod topLvl">
          <ac:chgData name="Bainglass Edan" userId="b9fed0b4-52e6-46ea-bd11-76e3b5c9df50" providerId="ADAL" clId="{841ECA1F-0A93-4ACE-9AF3-FADE57CE0D98}" dt="2025-06-08T10:35:11.872" v="1031" actId="1076"/>
          <ac:picMkLst>
            <pc:docMk/>
            <pc:sldMk cId="3653626547" sldId="397"/>
            <ac:picMk id="32" creationId="{4A058E77-FD2F-0549-674E-7878909F7D2E}"/>
          </ac:picMkLst>
        </pc:picChg>
        <pc:picChg chg="mod topLvl">
          <ac:chgData name="Bainglass Edan" userId="b9fed0b4-52e6-46ea-bd11-76e3b5c9df50" providerId="ADAL" clId="{841ECA1F-0A93-4ACE-9AF3-FADE57CE0D98}" dt="2025-06-08T10:35:22.105" v="1040" actId="1076"/>
          <ac:picMkLst>
            <pc:docMk/>
            <pc:sldMk cId="3653626547" sldId="397"/>
            <ac:picMk id="33" creationId="{850D52B7-877A-EC6C-9FAB-E4FD6F416C1C}"/>
          </ac:picMkLst>
        </pc:picChg>
        <pc:picChg chg="mod topLvl">
          <ac:chgData name="Bainglass Edan" userId="b9fed0b4-52e6-46ea-bd11-76e3b5c9df50" providerId="ADAL" clId="{841ECA1F-0A93-4ACE-9AF3-FADE57CE0D98}" dt="2025-06-08T10:35:10.716" v="1030" actId="1076"/>
          <ac:picMkLst>
            <pc:docMk/>
            <pc:sldMk cId="3653626547" sldId="397"/>
            <ac:picMk id="34" creationId="{E3D1AB96-D1DB-24DA-14E6-5BC51F302F69}"/>
          </ac:picMkLst>
        </pc:picChg>
        <pc:picChg chg="mod topLvl">
          <ac:chgData name="Bainglass Edan" userId="b9fed0b4-52e6-46ea-bd11-76e3b5c9df50" providerId="ADAL" clId="{841ECA1F-0A93-4ACE-9AF3-FADE57CE0D98}" dt="2025-06-08T10:35:20.981" v="1039" actId="1076"/>
          <ac:picMkLst>
            <pc:docMk/>
            <pc:sldMk cId="3653626547" sldId="397"/>
            <ac:picMk id="35" creationId="{0A004E84-419A-57B9-FA10-90E3E71C013D}"/>
          </ac:picMkLst>
        </pc:picChg>
        <pc:picChg chg="mod topLvl">
          <ac:chgData name="Bainglass Edan" userId="b9fed0b4-52e6-46ea-bd11-76e3b5c9df50" providerId="ADAL" clId="{841ECA1F-0A93-4ACE-9AF3-FADE57CE0D98}" dt="2025-06-08T10:35:23.600" v="1041" actId="1076"/>
          <ac:picMkLst>
            <pc:docMk/>
            <pc:sldMk cId="3653626547" sldId="397"/>
            <ac:picMk id="36" creationId="{87CAAC38-1D44-7BD8-45BB-C7BBA33F2824}"/>
          </ac:picMkLst>
        </pc:picChg>
        <pc:picChg chg="mod topLvl">
          <ac:chgData name="Bainglass Edan" userId="b9fed0b4-52e6-46ea-bd11-76e3b5c9df50" providerId="ADAL" clId="{841ECA1F-0A93-4ACE-9AF3-FADE57CE0D98}" dt="2025-06-08T10:35:05.043" v="1026" actId="1076"/>
          <ac:picMkLst>
            <pc:docMk/>
            <pc:sldMk cId="3653626547" sldId="397"/>
            <ac:picMk id="37" creationId="{595A469A-63EB-9693-21C0-52894D6E00D9}"/>
          </ac:picMkLst>
        </pc:picChg>
        <pc:picChg chg="mod topLvl">
          <ac:chgData name="Bainglass Edan" userId="b9fed0b4-52e6-46ea-bd11-76e3b5c9df50" providerId="ADAL" clId="{841ECA1F-0A93-4ACE-9AF3-FADE57CE0D98}" dt="2025-06-08T10:42:07.991" v="1127" actId="1076"/>
          <ac:picMkLst>
            <pc:docMk/>
            <pc:sldMk cId="3653626547" sldId="397"/>
            <ac:picMk id="38" creationId="{FE6BEB1F-B173-E4A2-3EA5-76EC069A6CFC}"/>
          </ac:picMkLst>
        </pc:picChg>
        <pc:picChg chg="mod topLvl">
          <ac:chgData name="Bainglass Edan" userId="b9fed0b4-52e6-46ea-bd11-76e3b5c9df50" providerId="ADAL" clId="{841ECA1F-0A93-4ACE-9AF3-FADE57CE0D98}" dt="2025-06-08T10:40:57.218" v="1120" actId="1076"/>
          <ac:picMkLst>
            <pc:docMk/>
            <pc:sldMk cId="3653626547" sldId="397"/>
            <ac:picMk id="39" creationId="{4982F5DD-33FF-CE14-0E0B-C373C491A2E0}"/>
          </ac:picMkLst>
        </pc:picChg>
        <pc:picChg chg="mod topLvl">
          <ac:chgData name="Bainglass Edan" userId="b9fed0b4-52e6-46ea-bd11-76e3b5c9df50" providerId="ADAL" clId="{841ECA1F-0A93-4ACE-9AF3-FADE57CE0D98}" dt="2025-06-08T10:42:05.279" v="1125" actId="1076"/>
          <ac:picMkLst>
            <pc:docMk/>
            <pc:sldMk cId="3653626547" sldId="397"/>
            <ac:picMk id="40" creationId="{0C0BE272-7E95-80C7-3E4E-7E5527F94C5E}"/>
          </ac:picMkLst>
        </pc:picChg>
        <pc:picChg chg="mod topLvl">
          <ac:chgData name="Bainglass Edan" userId="b9fed0b4-52e6-46ea-bd11-76e3b5c9df50" providerId="ADAL" clId="{841ECA1F-0A93-4ACE-9AF3-FADE57CE0D98}" dt="2025-06-08T10:42:05.279" v="1125" actId="1076"/>
          <ac:picMkLst>
            <pc:docMk/>
            <pc:sldMk cId="3653626547" sldId="397"/>
            <ac:picMk id="41" creationId="{ED6FD681-9EC4-1D2D-2592-40DBA7D5A73B}"/>
          </ac:picMkLst>
        </pc:picChg>
        <pc:picChg chg="del">
          <ac:chgData name="Bainglass Edan" userId="b9fed0b4-52e6-46ea-bd11-76e3b5c9df50" providerId="ADAL" clId="{841ECA1F-0A93-4ACE-9AF3-FADE57CE0D98}" dt="2025-06-08T10:20:15.952" v="826" actId="478"/>
          <ac:picMkLst>
            <pc:docMk/>
            <pc:sldMk cId="3653626547" sldId="397"/>
            <ac:picMk id="1026" creationId="{09671612-D08F-AF6D-AB8F-58CD6013D670}"/>
          </ac:picMkLst>
        </pc:picChg>
        <pc:picChg chg="del">
          <ac:chgData name="Bainglass Edan" userId="b9fed0b4-52e6-46ea-bd11-76e3b5c9df50" providerId="ADAL" clId="{841ECA1F-0A93-4ACE-9AF3-FADE57CE0D98}" dt="2025-06-08T10:20:15.463" v="825" actId="478"/>
          <ac:picMkLst>
            <pc:docMk/>
            <pc:sldMk cId="3653626547" sldId="397"/>
            <ac:picMk id="1028" creationId="{52CD7363-11C3-4B31-E022-60B96B84AD27}"/>
          </ac:picMkLst>
        </pc:picChg>
      </pc:sldChg>
      <pc:sldChg chg="add del">
        <pc:chgData name="Bainglass Edan" userId="b9fed0b4-52e6-46ea-bd11-76e3b5c9df50" providerId="ADAL" clId="{841ECA1F-0A93-4ACE-9AF3-FADE57CE0D98}" dt="2025-06-08T09:55:40.851" v="601" actId="47"/>
        <pc:sldMkLst>
          <pc:docMk/>
          <pc:sldMk cId="3595242805" sldId="398"/>
        </pc:sldMkLst>
      </pc:sldChg>
      <pc:sldChg chg="addSp delSp modSp add del mod ord delAnim modAnim">
        <pc:chgData name="Bainglass Edan" userId="b9fed0b4-52e6-46ea-bd11-76e3b5c9df50" providerId="ADAL" clId="{841ECA1F-0A93-4ACE-9AF3-FADE57CE0D98}" dt="2025-06-08T16:24:17.918" v="4420" actId="47"/>
        <pc:sldMkLst>
          <pc:docMk/>
          <pc:sldMk cId="3819431358" sldId="398"/>
        </pc:sldMkLst>
        <pc:spChg chg="mod">
          <ac:chgData name="Bainglass Edan" userId="b9fed0b4-52e6-46ea-bd11-76e3b5c9df50" providerId="ADAL" clId="{841ECA1F-0A93-4ACE-9AF3-FADE57CE0D98}" dt="2025-06-08T09:56:26.172" v="622" actId="20577"/>
          <ac:spMkLst>
            <pc:docMk/>
            <pc:sldMk cId="3819431358" sldId="398"/>
            <ac:spMk id="2" creationId="{3F87995C-A7F2-DCF3-3327-A141E6B1894D}"/>
          </ac:spMkLst>
        </pc:spChg>
        <pc:spChg chg="mod">
          <ac:chgData name="Bainglass Edan" userId="b9fed0b4-52e6-46ea-bd11-76e3b5c9df50" providerId="ADAL" clId="{841ECA1F-0A93-4ACE-9AF3-FADE57CE0D98}" dt="2025-06-08T10:21:23.078" v="844"/>
          <ac:spMkLst>
            <pc:docMk/>
            <pc:sldMk cId="3819431358" sldId="398"/>
            <ac:spMk id="10" creationId="{695E2224-604E-9909-622B-EA81A972C785}"/>
          </ac:spMkLst>
        </pc:spChg>
        <pc:spChg chg="mod topLvl">
          <ac:chgData name="Bainglass Edan" userId="b9fed0b4-52e6-46ea-bd11-76e3b5c9df50" providerId="ADAL" clId="{841ECA1F-0A93-4ACE-9AF3-FADE57CE0D98}" dt="2025-06-08T10:22:21.848" v="860" actId="164"/>
          <ac:spMkLst>
            <pc:docMk/>
            <pc:sldMk cId="3819431358" sldId="398"/>
            <ac:spMk id="16" creationId="{4426BA9A-C713-B050-52FB-FE082DE88B37}"/>
          </ac:spMkLst>
        </pc:spChg>
        <pc:spChg chg="add del mod">
          <ac:chgData name="Bainglass Edan" userId="b9fed0b4-52e6-46ea-bd11-76e3b5c9df50" providerId="ADAL" clId="{841ECA1F-0A93-4ACE-9AF3-FADE57CE0D98}" dt="2025-06-08T10:25:39.005" v="920" actId="478"/>
          <ac:spMkLst>
            <pc:docMk/>
            <pc:sldMk cId="3819431358" sldId="398"/>
            <ac:spMk id="22" creationId="{0A9C9412-7340-AC45-B92F-58F3A92B3D90}"/>
          </ac:spMkLst>
        </pc:spChg>
        <pc:spChg chg="mod">
          <ac:chgData name="Bainglass Edan" userId="b9fed0b4-52e6-46ea-bd11-76e3b5c9df50" providerId="ADAL" clId="{841ECA1F-0A93-4ACE-9AF3-FADE57CE0D98}" dt="2025-06-08T10:40:13.050" v="1109" actId="1076"/>
          <ac:spMkLst>
            <pc:docMk/>
            <pc:sldMk cId="3819431358" sldId="398"/>
            <ac:spMk id="48" creationId="{84568B24-3D4B-716C-512F-6A84FAF1BC0D}"/>
          </ac:spMkLst>
        </pc:spChg>
        <pc:spChg chg="mod">
          <ac:chgData name="Bainglass Edan" userId="b9fed0b4-52e6-46ea-bd11-76e3b5c9df50" providerId="ADAL" clId="{841ECA1F-0A93-4ACE-9AF3-FADE57CE0D98}" dt="2025-06-08T10:40:23.434" v="1112" actId="1076"/>
          <ac:spMkLst>
            <pc:docMk/>
            <pc:sldMk cId="3819431358" sldId="398"/>
            <ac:spMk id="51" creationId="{2B8A64B2-8406-6FB8-E811-CEB337073891}"/>
          </ac:spMkLst>
        </pc:spChg>
        <pc:spChg chg="mod">
          <ac:chgData name="Bainglass Edan" userId="b9fed0b4-52e6-46ea-bd11-76e3b5c9df50" providerId="ADAL" clId="{841ECA1F-0A93-4ACE-9AF3-FADE57CE0D98}" dt="2025-06-08T10:23:48.068" v="877"/>
          <ac:spMkLst>
            <pc:docMk/>
            <pc:sldMk cId="3819431358" sldId="398"/>
            <ac:spMk id="53" creationId="{74E9C66E-4E29-05E2-5010-FF2277886447}"/>
          </ac:spMkLst>
        </pc:spChg>
        <pc:spChg chg="mod">
          <ac:chgData name="Bainglass Edan" userId="b9fed0b4-52e6-46ea-bd11-76e3b5c9df50" providerId="ADAL" clId="{841ECA1F-0A93-4ACE-9AF3-FADE57CE0D98}" dt="2025-06-08T10:28:58.811" v="949"/>
          <ac:spMkLst>
            <pc:docMk/>
            <pc:sldMk cId="3819431358" sldId="398"/>
            <ac:spMk id="60" creationId="{840F83D2-2796-1CB8-D8F1-7CB8948D62AC}"/>
          </ac:spMkLst>
        </pc:spChg>
        <pc:spChg chg="mod">
          <ac:chgData name="Bainglass Edan" userId="b9fed0b4-52e6-46ea-bd11-76e3b5c9df50" providerId="ADAL" clId="{841ECA1F-0A93-4ACE-9AF3-FADE57CE0D98}" dt="2025-06-08T10:28:58.811" v="949"/>
          <ac:spMkLst>
            <pc:docMk/>
            <pc:sldMk cId="3819431358" sldId="398"/>
            <ac:spMk id="63" creationId="{9A377C0E-F7EC-31A2-0C64-47B8A96B3DE9}"/>
          </ac:spMkLst>
        </pc:spChg>
        <pc:spChg chg="mod">
          <ac:chgData name="Bainglass Edan" userId="b9fed0b4-52e6-46ea-bd11-76e3b5c9df50" providerId="ADAL" clId="{841ECA1F-0A93-4ACE-9AF3-FADE57CE0D98}" dt="2025-06-08T10:39:57.722" v="1105" actId="1037"/>
          <ac:spMkLst>
            <pc:docMk/>
            <pc:sldMk cId="3819431358" sldId="398"/>
            <ac:spMk id="1029" creationId="{FDDFED8D-8E1F-64CD-4543-8B7294601EBA}"/>
          </ac:spMkLst>
        </pc:spChg>
        <pc:spChg chg="mod">
          <ac:chgData name="Bainglass Edan" userId="b9fed0b4-52e6-46ea-bd11-76e3b5c9df50" providerId="ADAL" clId="{841ECA1F-0A93-4ACE-9AF3-FADE57CE0D98}" dt="2025-06-08T10:39:57.722" v="1105" actId="1037"/>
          <ac:spMkLst>
            <pc:docMk/>
            <pc:sldMk cId="3819431358" sldId="398"/>
            <ac:spMk id="1032" creationId="{4D06C9AB-1BCE-2121-CD89-88377E88B9E0}"/>
          </ac:spMkLst>
        </pc:spChg>
        <pc:spChg chg="mod">
          <ac:chgData name="Bainglass Edan" userId="b9fed0b4-52e6-46ea-bd11-76e3b5c9df50" providerId="ADAL" clId="{841ECA1F-0A93-4ACE-9AF3-FADE57CE0D98}" dt="2025-06-08T10:31:36.162" v="987"/>
          <ac:spMkLst>
            <pc:docMk/>
            <pc:sldMk cId="3819431358" sldId="398"/>
            <ac:spMk id="1039" creationId="{252D90E0-A9CF-0AF0-555B-1E8E3027D5E1}"/>
          </ac:spMkLst>
        </pc:spChg>
        <pc:spChg chg="mod">
          <ac:chgData name="Bainglass Edan" userId="b9fed0b4-52e6-46ea-bd11-76e3b5c9df50" providerId="ADAL" clId="{841ECA1F-0A93-4ACE-9AF3-FADE57CE0D98}" dt="2025-06-08T10:31:36.162" v="987"/>
          <ac:spMkLst>
            <pc:docMk/>
            <pc:sldMk cId="3819431358" sldId="398"/>
            <ac:spMk id="1042" creationId="{30CF9829-B5EC-1DE0-7CBA-0E45DCE6E9C9}"/>
          </ac:spMkLst>
        </pc:spChg>
        <pc:grpChg chg="mod">
          <ac:chgData name="Bainglass Edan" userId="b9fed0b4-52e6-46ea-bd11-76e3b5c9df50" providerId="ADAL" clId="{841ECA1F-0A93-4ACE-9AF3-FADE57CE0D98}" dt="2025-06-08T10:39:57.722" v="1105" actId="1037"/>
          <ac:grpSpMkLst>
            <pc:docMk/>
            <pc:sldMk cId="3819431358" sldId="398"/>
            <ac:grpSpMk id="4" creationId="{B71A7FC9-5872-4F0B-3523-EC6B2C9B622C}"/>
          </ac:grpSpMkLst>
        </pc:grpChg>
        <pc:grpChg chg="add del mod">
          <ac:chgData name="Bainglass Edan" userId="b9fed0b4-52e6-46ea-bd11-76e3b5c9df50" providerId="ADAL" clId="{841ECA1F-0A93-4ACE-9AF3-FADE57CE0D98}" dt="2025-06-08T10:21:27.726" v="845" actId="478"/>
          <ac:grpSpMkLst>
            <pc:docMk/>
            <pc:sldMk cId="3819431358" sldId="398"/>
            <ac:grpSpMk id="8" creationId="{A2BD8447-F405-9993-37F0-085E3E0762B6}"/>
          </ac:grpSpMkLst>
        </pc:grpChg>
        <pc:grpChg chg="add del mod">
          <ac:chgData name="Bainglass Edan" userId="b9fed0b4-52e6-46ea-bd11-76e3b5c9df50" providerId="ADAL" clId="{841ECA1F-0A93-4ACE-9AF3-FADE57CE0D98}" dt="2025-06-08T10:22:04.645" v="855" actId="165"/>
          <ac:grpSpMkLst>
            <pc:docMk/>
            <pc:sldMk cId="3819431358" sldId="398"/>
            <ac:grpSpMk id="15" creationId="{09B9AA50-94D7-E451-F15A-ADDB6F65797B}"/>
          </ac:grpSpMkLst>
        </pc:grpChg>
        <pc:grpChg chg="del">
          <ac:chgData name="Bainglass Edan" userId="b9fed0b4-52e6-46ea-bd11-76e3b5c9df50" providerId="ADAL" clId="{841ECA1F-0A93-4ACE-9AF3-FADE57CE0D98}" dt="2025-06-08T10:21:29.618" v="849" actId="478"/>
          <ac:grpSpMkLst>
            <pc:docMk/>
            <pc:sldMk cId="3819431358" sldId="398"/>
            <ac:grpSpMk id="23" creationId="{F5A610D3-6E59-B0BB-5770-5C43674BDE1C}"/>
          </ac:grpSpMkLst>
        </pc:grpChg>
        <pc:grpChg chg="del mod">
          <ac:chgData name="Bainglass Edan" userId="b9fed0b4-52e6-46ea-bd11-76e3b5c9df50" providerId="ADAL" clId="{841ECA1F-0A93-4ACE-9AF3-FADE57CE0D98}" dt="2025-06-08T10:24:18.611" v="907" actId="478"/>
          <ac:grpSpMkLst>
            <pc:docMk/>
            <pc:sldMk cId="3819431358" sldId="398"/>
            <ac:grpSpMk id="25" creationId="{AB8F996E-DFD0-5EAE-5E6B-EE804F4F2FB5}"/>
          </ac:grpSpMkLst>
        </pc:grpChg>
        <pc:grpChg chg="del">
          <ac:chgData name="Bainglass Edan" userId="b9fed0b4-52e6-46ea-bd11-76e3b5c9df50" providerId="ADAL" clId="{841ECA1F-0A93-4ACE-9AF3-FADE57CE0D98}" dt="2025-06-08T10:21:20.704" v="842" actId="478"/>
          <ac:grpSpMkLst>
            <pc:docMk/>
            <pc:sldMk cId="3819431358" sldId="398"/>
            <ac:grpSpMk id="28" creationId="{E74306EA-4F48-19EF-42F5-9F3767A32C4C}"/>
          </ac:grpSpMkLst>
        </pc:grpChg>
        <pc:grpChg chg="del">
          <ac:chgData name="Bainglass Edan" userId="b9fed0b4-52e6-46ea-bd11-76e3b5c9df50" providerId="ADAL" clId="{841ECA1F-0A93-4ACE-9AF3-FADE57CE0D98}" dt="2025-06-08T10:21:20.028" v="841" actId="478"/>
          <ac:grpSpMkLst>
            <pc:docMk/>
            <pc:sldMk cId="3819431358" sldId="398"/>
            <ac:grpSpMk id="42" creationId="{6284DBFB-5903-56C7-9196-2F634383B92A}"/>
          </ac:grpSpMkLst>
        </pc:grpChg>
        <pc:grpChg chg="add del mod">
          <ac:chgData name="Bainglass Edan" userId="b9fed0b4-52e6-46ea-bd11-76e3b5c9df50" providerId="ADAL" clId="{841ECA1F-0A93-4ACE-9AF3-FADE57CE0D98}" dt="2025-06-08T10:22:36.249" v="863" actId="478"/>
          <ac:grpSpMkLst>
            <pc:docMk/>
            <pc:sldMk cId="3819431358" sldId="398"/>
            <ac:grpSpMk id="45" creationId="{61264427-1192-434E-85B5-F2E3636789C8}"/>
          </ac:grpSpMkLst>
        </pc:grpChg>
        <pc:grpChg chg="add mod">
          <ac:chgData name="Bainglass Edan" userId="b9fed0b4-52e6-46ea-bd11-76e3b5c9df50" providerId="ADAL" clId="{841ECA1F-0A93-4ACE-9AF3-FADE57CE0D98}" dt="2025-06-08T10:36:06.060" v="1053" actId="1076"/>
          <ac:grpSpMkLst>
            <pc:docMk/>
            <pc:sldMk cId="3819431358" sldId="398"/>
            <ac:grpSpMk id="46" creationId="{64134E78-9EFB-0B33-31EA-8B5DE04FFE72}"/>
          </ac:grpSpMkLst>
        </pc:grpChg>
        <pc:grpChg chg="add mod">
          <ac:chgData name="Bainglass Edan" userId="b9fed0b4-52e6-46ea-bd11-76e3b5c9df50" providerId="ADAL" clId="{841ECA1F-0A93-4ACE-9AF3-FADE57CE0D98}" dt="2025-06-08T10:36:06.060" v="1053" actId="1076"/>
          <ac:grpSpMkLst>
            <pc:docMk/>
            <pc:sldMk cId="3819431358" sldId="398"/>
            <ac:grpSpMk id="49" creationId="{BDFF535A-A6CD-4A1D-D73C-1A390023C0D1}"/>
          </ac:grpSpMkLst>
        </pc:grpChg>
        <pc:grpChg chg="add del mod">
          <ac:chgData name="Bainglass Edan" userId="b9fed0b4-52e6-46ea-bd11-76e3b5c9df50" providerId="ADAL" clId="{841ECA1F-0A93-4ACE-9AF3-FADE57CE0D98}" dt="2025-06-08T10:24:06.535" v="904" actId="478"/>
          <ac:grpSpMkLst>
            <pc:docMk/>
            <pc:sldMk cId="3819431358" sldId="398"/>
            <ac:grpSpMk id="52" creationId="{65939BD3-9AEF-49E2-1825-4639B620232F}"/>
          </ac:grpSpMkLst>
        </pc:grpChg>
        <pc:grpChg chg="add del mod">
          <ac:chgData name="Bainglass Edan" userId="b9fed0b4-52e6-46ea-bd11-76e3b5c9df50" providerId="ADAL" clId="{841ECA1F-0A93-4ACE-9AF3-FADE57CE0D98}" dt="2025-06-08T10:29:06.801" v="953" actId="478"/>
          <ac:grpSpMkLst>
            <pc:docMk/>
            <pc:sldMk cId="3819431358" sldId="398"/>
            <ac:grpSpMk id="58" creationId="{B1860FE0-C515-01F7-3765-EE34E894E631}"/>
          </ac:grpSpMkLst>
        </pc:grpChg>
        <pc:grpChg chg="add del mod">
          <ac:chgData name="Bainglass Edan" userId="b9fed0b4-52e6-46ea-bd11-76e3b5c9df50" providerId="ADAL" clId="{841ECA1F-0A93-4ACE-9AF3-FADE57CE0D98}" dt="2025-06-08T10:29:06.801" v="953" actId="478"/>
          <ac:grpSpMkLst>
            <pc:docMk/>
            <pc:sldMk cId="3819431358" sldId="398"/>
            <ac:grpSpMk id="61" creationId="{59E9187E-E368-B987-91BE-2CE9F1087EA3}"/>
          </ac:grpSpMkLst>
        </pc:grpChg>
        <pc:grpChg chg="add mod">
          <ac:chgData name="Bainglass Edan" userId="b9fed0b4-52e6-46ea-bd11-76e3b5c9df50" providerId="ADAL" clId="{841ECA1F-0A93-4ACE-9AF3-FADE57CE0D98}" dt="2025-06-08T10:39:57.722" v="1105" actId="1037"/>
          <ac:grpSpMkLst>
            <pc:docMk/>
            <pc:sldMk cId="3819431358" sldId="398"/>
            <ac:grpSpMk id="1025" creationId="{DD42D333-638B-5DBF-5420-B29A57EC5A32}"/>
          </ac:grpSpMkLst>
        </pc:grpChg>
        <pc:grpChg chg="add mod">
          <ac:chgData name="Bainglass Edan" userId="b9fed0b4-52e6-46ea-bd11-76e3b5c9df50" providerId="ADAL" clId="{841ECA1F-0A93-4ACE-9AF3-FADE57CE0D98}" dt="2025-06-08T10:39:57.722" v="1105" actId="1037"/>
          <ac:grpSpMkLst>
            <pc:docMk/>
            <pc:sldMk cId="3819431358" sldId="398"/>
            <ac:grpSpMk id="1030" creationId="{CC29656D-8B37-0098-D050-536692E41C2B}"/>
          </ac:grpSpMkLst>
        </pc:grpChg>
        <pc:grpChg chg="add mod">
          <ac:chgData name="Bainglass Edan" userId="b9fed0b4-52e6-46ea-bd11-76e3b5c9df50" providerId="ADAL" clId="{841ECA1F-0A93-4ACE-9AF3-FADE57CE0D98}" dt="2025-06-08T10:31:36.162" v="987"/>
          <ac:grpSpMkLst>
            <pc:docMk/>
            <pc:sldMk cId="3819431358" sldId="398"/>
            <ac:grpSpMk id="1037" creationId="{B37C5FC8-AB2B-7D20-595E-66FB0098DF7F}"/>
          </ac:grpSpMkLst>
        </pc:grpChg>
        <pc:grpChg chg="add mod">
          <ac:chgData name="Bainglass Edan" userId="b9fed0b4-52e6-46ea-bd11-76e3b5c9df50" providerId="ADAL" clId="{841ECA1F-0A93-4ACE-9AF3-FADE57CE0D98}" dt="2025-06-08T10:31:36.162" v="987"/>
          <ac:grpSpMkLst>
            <pc:docMk/>
            <pc:sldMk cId="3819431358" sldId="398"/>
            <ac:grpSpMk id="1040" creationId="{3E7F3F16-6F4E-3F0A-2BFF-75D173E02234}"/>
          </ac:grpSpMkLst>
        </pc:grpChg>
        <pc:picChg chg="del">
          <ac:chgData name="Bainglass Edan" userId="b9fed0b4-52e6-46ea-bd11-76e3b5c9df50" providerId="ADAL" clId="{841ECA1F-0A93-4ACE-9AF3-FADE57CE0D98}" dt="2025-06-08T10:21:28.641" v="846" actId="478"/>
          <ac:picMkLst>
            <pc:docMk/>
            <pc:sldMk cId="3819431358" sldId="398"/>
            <ac:picMk id="3" creationId="{BF0B7C98-9323-AA9E-BE38-A7D28041BE95}"/>
          </ac:picMkLst>
        </pc:picChg>
        <pc:picChg chg="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5" creationId="{699BE171-5190-9E09-9885-08EB2D507920}"/>
          </ac:picMkLst>
        </pc:picChg>
        <pc:picChg chg="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6" creationId="{1F6917A0-B133-6F9C-23EE-27E15F090A48}"/>
          </ac:picMkLst>
        </pc:picChg>
        <pc:picChg chg="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7" creationId="{FCB40ADE-68BD-4323-F1F0-B10980B9000C}"/>
          </ac:picMkLst>
        </pc:picChg>
        <pc:picChg chg="mod">
          <ac:chgData name="Bainglass Edan" userId="b9fed0b4-52e6-46ea-bd11-76e3b5c9df50" providerId="ADAL" clId="{841ECA1F-0A93-4ACE-9AF3-FADE57CE0D98}" dt="2025-06-08T10:21:23.078" v="844"/>
          <ac:picMkLst>
            <pc:docMk/>
            <pc:sldMk cId="3819431358" sldId="398"/>
            <ac:picMk id="14" creationId="{902CF9DB-9560-0F2E-41D2-E3F0E5D5093C}"/>
          </ac:picMkLst>
        </pc:picChg>
        <pc:picChg chg="mod topLvl">
          <ac:chgData name="Bainglass Edan" userId="b9fed0b4-52e6-46ea-bd11-76e3b5c9df50" providerId="ADAL" clId="{841ECA1F-0A93-4ACE-9AF3-FADE57CE0D98}" dt="2025-06-08T10:22:21.848" v="860" actId="164"/>
          <ac:picMkLst>
            <pc:docMk/>
            <pc:sldMk cId="3819431358" sldId="398"/>
            <ac:picMk id="18" creationId="{94A67447-BA2C-0B7F-078F-E228A0C8EBC3}"/>
          </ac:picMkLst>
        </pc:picChg>
        <pc:picChg chg="add 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19" creationId="{8D0F3CD4-C912-08DE-FCC5-34338609FE72}"/>
          </ac:picMkLst>
        </pc:picChg>
        <pc:picChg chg="add del mod">
          <ac:chgData name="Bainglass Edan" userId="b9fed0b4-52e6-46ea-bd11-76e3b5c9df50" providerId="ADAL" clId="{841ECA1F-0A93-4ACE-9AF3-FADE57CE0D98}" dt="2025-06-08T10:25:37.076" v="918" actId="478"/>
          <ac:picMkLst>
            <pc:docMk/>
            <pc:sldMk cId="3819431358" sldId="398"/>
            <ac:picMk id="27" creationId="{D4E49942-F036-A7BC-8F33-902F5CB8602C}"/>
          </ac:picMkLst>
        </pc:picChg>
        <pc:picChg chg="mod">
          <ac:chgData name="Bainglass Edan" userId="b9fed0b4-52e6-46ea-bd11-76e3b5c9df50" providerId="ADAL" clId="{841ECA1F-0A93-4ACE-9AF3-FADE57CE0D98}" dt="2025-06-08T10:35:51.464" v="1047" actId="12789"/>
          <ac:picMkLst>
            <pc:docMk/>
            <pc:sldMk cId="3819431358" sldId="398"/>
            <ac:picMk id="47" creationId="{0786A749-A15B-28AC-2F6F-1D876DFCE9AD}"/>
          </ac:picMkLst>
        </pc:picChg>
        <pc:picChg chg="mod">
          <ac:chgData name="Bainglass Edan" userId="b9fed0b4-52e6-46ea-bd11-76e3b5c9df50" providerId="ADAL" clId="{841ECA1F-0A93-4ACE-9AF3-FADE57CE0D98}" dt="2025-06-08T10:35:55.259" v="1048" actId="12789"/>
          <ac:picMkLst>
            <pc:docMk/>
            <pc:sldMk cId="3819431358" sldId="398"/>
            <ac:picMk id="50" creationId="{3CA1AC1E-C381-17B7-82EA-BA8C07BA3C4A}"/>
          </ac:picMkLst>
        </pc:picChg>
        <pc:picChg chg="mod">
          <ac:chgData name="Bainglass Edan" userId="b9fed0b4-52e6-46ea-bd11-76e3b5c9df50" providerId="ADAL" clId="{841ECA1F-0A93-4ACE-9AF3-FADE57CE0D98}" dt="2025-06-08T10:23:48.068" v="877"/>
          <ac:picMkLst>
            <pc:docMk/>
            <pc:sldMk cId="3819431358" sldId="398"/>
            <ac:picMk id="54" creationId="{16E15C0A-76C5-27B2-C109-7D965FC348BD}"/>
          </ac:picMkLst>
        </pc:picChg>
        <pc:picChg chg="add mod">
          <ac:chgData name="Bainglass Edan" userId="b9fed0b4-52e6-46ea-bd11-76e3b5c9df50" providerId="ADAL" clId="{841ECA1F-0A93-4ACE-9AF3-FADE57CE0D98}" dt="2025-06-08T10:25:04.569" v="911" actId="1076"/>
          <ac:picMkLst>
            <pc:docMk/>
            <pc:sldMk cId="3819431358" sldId="398"/>
            <ac:picMk id="55" creationId="{B90ADE23-67CC-0695-9E22-BEB4E845FD4F}"/>
          </ac:picMkLst>
        </pc:picChg>
        <pc:picChg chg="add 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56" creationId="{4F8DE3FF-5C6B-F861-95D5-E767DBDB7179}"/>
          </ac:picMkLst>
        </pc:picChg>
        <pc:picChg chg="add del mod">
          <ac:chgData name="Bainglass Edan" userId="b9fed0b4-52e6-46ea-bd11-76e3b5c9df50" providerId="ADAL" clId="{841ECA1F-0A93-4ACE-9AF3-FADE57CE0D98}" dt="2025-06-08T10:29:11.020" v="955" actId="478"/>
          <ac:picMkLst>
            <pc:docMk/>
            <pc:sldMk cId="3819431358" sldId="398"/>
            <ac:picMk id="57" creationId="{DDA6FB8F-7F10-0496-EEBE-54F15DE45889}"/>
          </ac:picMkLst>
        </pc:picChg>
        <pc:picChg chg="mod">
          <ac:chgData name="Bainglass Edan" userId="b9fed0b4-52e6-46ea-bd11-76e3b5c9df50" providerId="ADAL" clId="{841ECA1F-0A93-4ACE-9AF3-FADE57CE0D98}" dt="2025-06-08T10:28:58.811" v="949"/>
          <ac:picMkLst>
            <pc:docMk/>
            <pc:sldMk cId="3819431358" sldId="398"/>
            <ac:picMk id="59" creationId="{BBBFC9A9-20B8-617E-9D0E-6229556371A4}"/>
          </ac:picMkLst>
        </pc:picChg>
        <pc:picChg chg="mod">
          <ac:chgData name="Bainglass Edan" userId="b9fed0b4-52e6-46ea-bd11-76e3b5c9df50" providerId="ADAL" clId="{841ECA1F-0A93-4ACE-9AF3-FADE57CE0D98}" dt="2025-06-08T10:28:58.811" v="949"/>
          <ac:picMkLst>
            <pc:docMk/>
            <pc:sldMk cId="3819431358" sldId="398"/>
            <ac:picMk id="62" creationId="{3748D9CA-1FBD-16AF-07AF-C695845C8BB7}"/>
          </ac:picMkLst>
        </pc:picChg>
        <pc:picChg chg="add 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1024" creationId="{B6650C48-77B9-0F6E-FCEB-BA1D5A06B866}"/>
          </ac:picMkLst>
        </pc:picChg>
        <pc:picChg chg="del">
          <ac:chgData name="Bainglass Edan" userId="b9fed0b4-52e6-46ea-bd11-76e3b5c9df50" providerId="ADAL" clId="{841ECA1F-0A93-4ACE-9AF3-FADE57CE0D98}" dt="2025-06-08T10:21:29.303" v="848" actId="478"/>
          <ac:picMkLst>
            <pc:docMk/>
            <pc:sldMk cId="3819431358" sldId="398"/>
            <ac:picMk id="1026" creationId="{09671612-D08F-AF6D-AB8F-58CD6013D670}"/>
          </ac:picMkLst>
        </pc:picChg>
        <pc:picChg chg="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1027" creationId="{4278D46C-224B-75D3-63D4-BC8DF9FA7C97}"/>
          </ac:picMkLst>
        </pc:picChg>
        <pc:picChg chg="del">
          <ac:chgData name="Bainglass Edan" userId="b9fed0b4-52e6-46ea-bd11-76e3b5c9df50" providerId="ADAL" clId="{841ECA1F-0A93-4ACE-9AF3-FADE57CE0D98}" dt="2025-06-08T10:21:29.019" v="847" actId="478"/>
          <ac:picMkLst>
            <pc:docMk/>
            <pc:sldMk cId="3819431358" sldId="398"/>
            <ac:picMk id="1028" creationId="{52CD7363-11C3-4B31-E022-60B96B84AD27}"/>
          </ac:picMkLst>
        </pc:picChg>
        <pc:picChg chg="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1031" creationId="{7B68138A-FB54-3F0A-355F-E14E63685F91}"/>
          </ac:picMkLst>
        </pc:picChg>
        <pc:picChg chg="mod">
          <ac:chgData name="Bainglass Edan" userId="b9fed0b4-52e6-46ea-bd11-76e3b5c9df50" providerId="ADAL" clId="{841ECA1F-0A93-4ACE-9AF3-FADE57CE0D98}" dt="2025-06-08T10:31:36.162" v="987"/>
          <ac:picMkLst>
            <pc:docMk/>
            <pc:sldMk cId="3819431358" sldId="398"/>
            <ac:picMk id="1038" creationId="{8C95BA3E-30D2-AC75-1D50-69E5041198CF}"/>
          </ac:picMkLst>
        </pc:picChg>
        <pc:picChg chg="mod">
          <ac:chgData name="Bainglass Edan" userId="b9fed0b4-52e6-46ea-bd11-76e3b5c9df50" providerId="ADAL" clId="{841ECA1F-0A93-4ACE-9AF3-FADE57CE0D98}" dt="2025-06-08T10:31:36.162" v="987"/>
          <ac:picMkLst>
            <pc:docMk/>
            <pc:sldMk cId="3819431358" sldId="398"/>
            <ac:picMk id="1041" creationId="{4656E178-71B2-FD5F-6B83-EA9D3EE300D5}"/>
          </ac:picMkLst>
        </pc:picChg>
        <pc:picChg chg="add mod">
          <ac:chgData name="Bainglass Edan" userId="b9fed0b4-52e6-46ea-bd11-76e3b5c9df50" providerId="ADAL" clId="{841ECA1F-0A93-4ACE-9AF3-FADE57CE0D98}" dt="2025-06-08T10:39:57.722" v="1105" actId="1037"/>
          <ac:picMkLst>
            <pc:docMk/>
            <pc:sldMk cId="3819431358" sldId="398"/>
            <ac:picMk id="1043" creationId="{A6E65EDE-ADFD-279C-6167-324692F87BBD}"/>
          </ac:picMkLst>
        </pc:picChg>
        <pc:picChg chg="add mod">
          <ac:chgData name="Bainglass Edan" userId="b9fed0b4-52e6-46ea-bd11-76e3b5c9df50" providerId="ADAL" clId="{841ECA1F-0A93-4ACE-9AF3-FADE57CE0D98}" dt="2025-06-08T11:17:13.295" v="1526" actId="1076"/>
          <ac:picMkLst>
            <pc:docMk/>
            <pc:sldMk cId="3819431358" sldId="398"/>
            <ac:picMk id="1045" creationId="{239C2E7E-C213-FB8E-C203-A55140581EFE}"/>
          </ac:picMkLst>
        </pc:picChg>
        <pc:picChg chg="add del mod">
          <ac:chgData name="Bainglass Edan" userId="b9fed0b4-52e6-46ea-bd11-76e3b5c9df50" providerId="ADAL" clId="{841ECA1F-0A93-4ACE-9AF3-FADE57CE0D98}" dt="2025-06-08T10:31:37.568" v="989" actId="21"/>
          <ac:picMkLst>
            <pc:docMk/>
            <pc:sldMk cId="3819431358" sldId="398"/>
            <ac:picMk id="3074" creationId="{A6E65EDE-ADFD-279C-6167-324692F87BBD}"/>
          </ac:picMkLst>
        </pc:picChg>
        <pc:cxnChg chg="add mod">
          <ac:chgData name="Bainglass Edan" userId="b9fed0b4-52e6-46ea-bd11-76e3b5c9df50" providerId="ADAL" clId="{841ECA1F-0A93-4ACE-9AF3-FADE57CE0D98}" dt="2025-06-08T10:39:57.722" v="1105" actId="1037"/>
          <ac:cxnSpMkLst>
            <pc:docMk/>
            <pc:sldMk cId="3819431358" sldId="398"/>
            <ac:cxnSpMk id="1034" creationId="{A9BD72EA-C308-AA0B-1186-A37239A02340}"/>
          </ac:cxnSpMkLst>
        </pc:cxnChg>
        <pc:cxnChg chg="add mod">
          <ac:chgData name="Bainglass Edan" userId="b9fed0b4-52e6-46ea-bd11-76e3b5c9df50" providerId="ADAL" clId="{841ECA1F-0A93-4ACE-9AF3-FADE57CE0D98}" dt="2025-06-08T10:39:57.722" v="1105" actId="1037"/>
          <ac:cxnSpMkLst>
            <pc:docMk/>
            <pc:sldMk cId="3819431358" sldId="398"/>
            <ac:cxnSpMk id="1036" creationId="{61851CD7-C5FD-5D61-AF34-F3A8F7F3D126}"/>
          </ac:cxnSpMkLst>
        </pc:cxnChg>
      </pc:sldChg>
      <pc:sldChg chg="add del">
        <pc:chgData name="Bainglass Edan" userId="b9fed0b4-52e6-46ea-bd11-76e3b5c9df50" providerId="ADAL" clId="{841ECA1F-0A93-4ACE-9AF3-FADE57CE0D98}" dt="2025-06-08T09:55:41.745" v="602" actId="47"/>
        <pc:sldMkLst>
          <pc:docMk/>
          <pc:sldMk cId="2649243370" sldId="399"/>
        </pc:sldMkLst>
      </pc:sldChg>
      <pc:sldChg chg="addSp delSp modSp add mod modAnim">
        <pc:chgData name="Bainglass Edan" userId="b9fed0b4-52e6-46ea-bd11-76e3b5c9df50" providerId="ADAL" clId="{841ECA1F-0A93-4ACE-9AF3-FADE57CE0D98}" dt="2025-06-08T16:27:18.867" v="4458"/>
        <pc:sldMkLst>
          <pc:docMk/>
          <pc:sldMk cId="3075544233" sldId="399"/>
        </pc:sldMkLst>
        <pc:spChg chg="mod">
          <ac:chgData name="Bainglass Edan" userId="b9fed0b4-52e6-46ea-bd11-76e3b5c9df50" providerId="ADAL" clId="{841ECA1F-0A93-4ACE-9AF3-FADE57CE0D98}" dt="2025-06-08T09:57:12.481" v="655" actId="20577"/>
          <ac:spMkLst>
            <pc:docMk/>
            <pc:sldMk cId="3075544233" sldId="399"/>
            <ac:spMk id="2" creationId="{3F87995C-A7F2-DCF3-3327-A141E6B1894D}"/>
          </ac:spMkLst>
        </pc:spChg>
        <pc:spChg chg="del mod">
          <ac:chgData name="Bainglass Edan" userId="b9fed0b4-52e6-46ea-bd11-76e3b5c9df50" providerId="ADAL" clId="{841ECA1F-0A93-4ACE-9AF3-FADE57CE0D98}" dt="2025-06-08T10:11:34.819" v="781" actId="478"/>
          <ac:spMkLst>
            <pc:docMk/>
            <pc:sldMk cId="3075544233" sldId="399"/>
            <ac:spMk id="46" creationId="{AD8A2ED6-110D-22D8-A7F5-A6C57514E195}"/>
          </ac:spMkLst>
        </pc:spChg>
        <pc:spChg chg="del mod">
          <ac:chgData name="Bainglass Edan" userId="b9fed0b4-52e6-46ea-bd11-76e3b5c9df50" providerId="ADAL" clId="{841ECA1F-0A93-4ACE-9AF3-FADE57CE0D98}" dt="2025-06-08T10:11:34.819" v="781" actId="478"/>
          <ac:spMkLst>
            <pc:docMk/>
            <pc:sldMk cId="3075544233" sldId="399"/>
            <ac:spMk id="47" creationId="{A0468C67-1BB4-0355-0DA4-D758D42A6A37}"/>
          </ac:spMkLst>
        </pc:spChg>
        <pc:spChg chg="del mod">
          <ac:chgData name="Bainglass Edan" userId="b9fed0b4-52e6-46ea-bd11-76e3b5c9df50" providerId="ADAL" clId="{841ECA1F-0A93-4ACE-9AF3-FADE57CE0D98}" dt="2025-06-08T10:11:34.819" v="781" actId="478"/>
          <ac:spMkLst>
            <pc:docMk/>
            <pc:sldMk cId="3075544233" sldId="399"/>
            <ac:spMk id="48" creationId="{5D09BFB6-3E1A-3374-E9F8-DEEECE4409F3}"/>
          </ac:spMkLst>
        </pc:spChg>
        <pc:spChg chg="del mod">
          <ac:chgData name="Bainglass Edan" userId="b9fed0b4-52e6-46ea-bd11-76e3b5c9df50" providerId="ADAL" clId="{841ECA1F-0A93-4ACE-9AF3-FADE57CE0D98}" dt="2025-06-08T10:11:34.819" v="781" actId="478"/>
          <ac:spMkLst>
            <pc:docMk/>
            <pc:sldMk cId="3075544233" sldId="399"/>
            <ac:spMk id="49" creationId="{56724026-EF4F-D29E-4F93-E59EF1CDC4B3}"/>
          </ac:spMkLst>
        </pc:spChg>
        <pc:spChg chg="del mod">
          <ac:chgData name="Bainglass Edan" userId="b9fed0b4-52e6-46ea-bd11-76e3b5c9df50" providerId="ADAL" clId="{841ECA1F-0A93-4ACE-9AF3-FADE57CE0D98}" dt="2025-06-08T10:11:34.819" v="781" actId="478"/>
          <ac:spMkLst>
            <pc:docMk/>
            <pc:sldMk cId="3075544233" sldId="399"/>
            <ac:spMk id="50" creationId="{D016B6AB-C8AB-578A-0497-CA2A68472328}"/>
          </ac:spMkLst>
        </pc:spChg>
        <pc:spChg chg="add mod">
          <ac:chgData name="Bainglass Edan" userId="b9fed0b4-52e6-46ea-bd11-76e3b5c9df50" providerId="ADAL" clId="{841ECA1F-0A93-4ACE-9AF3-FADE57CE0D98}" dt="2025-06-08T13:16:25.057" v="3900" actId="1076"/>
          <ac:spMkLst>
            <pc:docMk/>
            <pc:sldMk cId="3075544233" sldId="399"/>
            <ac:spMk id="1034" creationId="{41AA8895-6416-15DF-A629-C8F6E378E517}"/>
          </ac:spMkLst>
        </pc:spChg>
        <pc:spChg chg="add mod">
          <ac:chgData name="Bainglass Edan" userId="b9fed0b4-52e6-46ea-bd11-76e3b5c9df50" providerId="ADAL" clId="{841ECA1F-0A93-4ACE-9AF3-FADE57CE0D98}" dt="2025-06-08T13:16:25.057" v="3900" actId="1076"/>
          <ac:spMkLst>
            <pc:docMk/>
            <pc:sldMk cId="3075544233" sldId="399"/>
            <ac:spMk id="1036" creationId="{59CAF44F-CBB1-AAAD-C260-C9556E20C394}"/>
          </ac:spMkLst>
        </pc:spChg>
        <pc:spChg chg="add del mod">
          <ac:chgData name="Bainglass Edan" userId="b9fed0b4-52e6-46ea-bd11-76e3b5c9df50" providerId="ADAL" clId="{841ECA1F-0A93-4ACE-9AF3-FADE57CE0D98}" dt="2025-06-08T10:46:16.655" v="1185" actId="22"/>
          <ac:spMkLst>
            <pc:docMk/>
            <pc:sldMk cId="3075544233" sldId="399"/>
            <ac:spMk id="1041" creationId="{D9643E61-1131-974F-F52B-B69366B9904D}"/>
          </ac:spMkLst>
        </pc:spChg>
        <pc:spChg chg="add del mod">
          <ac:chgData name="Bainglass Edan" userId="b9fed0b4-52e6-46ea-bd11-76e3b5c9df50" providerId="ADAL" clId="{841ECA1F-0A93-4ACE-9AF3-FADE57CE0D98}" dt="2025-06-08T10:46:37.262" v="1189" actId="22"/>
          <ac:spMkLst>
            <pc:docMk/>
            <pc:sldMk cId="3075544233" sldId="399"/>
            <ac:spMk id="1043" creationId="{7D899A51-B85A-7712-3CE8-6FB482E0807A}"/>
          </ac:spMkLst>
        </pc:spChg>
        <pc:spChg chg="add del mod">
          <ac:chgData name="Bainglass Edan" userId="b9fed0b4-52e6-46ea-bd11-76e3b5c9df50" providerId="ADAL" clId="{841ECA1F-0A93-4ACE-9AF3-FADE57CE0D98}" dt="2025-06-08T10:46:48.855" v="1195" actId="21"/>
          <ac:spMkLst>
            <pc:docMk/>
            <pc:sldMk cId="3075544233" sldId="399"/>
            <ac:spMk id="1045" creationId="{B901875D-D62C-CC02-D686-11D241BC1BB0}"/>
          </ac:spMkLst>
        </pc:spChg>
        <pc:spChg chg="add mod">
          <ac:chgData name="Bainglass Edan" userId="b9fed0b4-52e6-46ea-bd11-76e3b5c9df50" providerId="ADAL" clId="{841ECA1F-0A93-4ACE-9AF3-FADE57CE0D98}" dt="2025-06-08T10:46:59.686" v="1198"/>
          <ac:spMkLst>
            <pc:docMk/>
            <pc:sldMk cId="3075544233" sldId="399"/>
            <ac:spMk id="1046" creationId="{B901875D-D62C-CC02-D686-11D241BC1BB0}"/>
          </ac:spMkLst>
        </pc:spChg>
        <pc:grpChg chg="del">
          <ac:chgData name="Bainglass Edan" userId="b9fed0b4-52e6-46ea-bd11-76e3b5c9df50" providerId="ADAL" clId="{841ECA1F-0A93-4ACE-9AF3-FADE57CE0D98}" dt="2025-06-08T09:57:23.372" v="656" actId="478"/>
          <ac:grpSpMkLst>
            <pc:docMk/>
            <pc:sldMk cId="3075544233" sldId="399"/>
            <ac:grpSpMk id="4" creationId="{B71A7FC9-5872-4F0B-3523-EC6B2C9B622C}"/>
          </ac:grpSpMkLst>
        </pc:grpChg>
        <pc:grpChg chg="add del mod topLvl">
          <ac:chgData name="Bainglass Edan" userId="b9fed0b4-52e6-46ea-bd11-76e3b5c9df50" providerId="ADAL" clId="{841ECA1F-0A93-4ACE-9AF3-FADE57CE0D98}" dt="2025-06-08T10:16:37.986" v="812" actId="165"/>
          <ac:grpSpMkLst>
            <pc:docMk/>
            <pc:sldMk cId="3075544233" sldId="399"/>
            <ac:grpSpMk id="8" creationId="{55236F1F-D812-0366-706A-EA7945204EBD}"/>
          </ac:grpSpMkLst>
        </pc:grpChg>
        <pc:grpChg chg="add del mod topLvl">
          <ac:chgData name="Bainglass Edan" userId="b9fed0b4-52e6-46ea-bd11-76e3b5c9df50" providerId="ADAL" clId="{841ECA1F-0A93-4ACE-9AF3-FADE57CE0D98}" dt="2025-06-08T10:12:17.431" v="794" actId="165"/>
          <ac:grpSpMkLst>
            <pc:docMk/>
            <pc:sldMk cId="3075544233" sldId="399"/>
            <ac:grpSpMk id="16" creationId="{6834565E-1588-C6F5-1BDD-26F31845AEFA}"/>
          </ac:grpSpMkLst>
        </pc:grpChg>
        <pc:grpChg chg="del">
          <ac:chgData name="Bainglass Edan" userId="b9fed0b4-52e6-46ea-bd11-76e3b5c9df50" providerId="ADAL" clId="{841ECA1F-0A93-4ACE-9AF3-FADE57CE0D98}" dt="2025-06-08T09:57:23.372" v="656" actId="478"/>
          <ac:grpSpMkLst>
            <pc:docMk/>
            <pc:sldMk cId="3075544233" sldId="399"/>
            <ac:grpSpMk id="23" creationId="{F5A610D3-6E59-B0BB-5770-5C43674BDE1C}"/>
          </ac:grpSpMkLst>
        </pc:grpChg>
        <pc:grpChg chg="del">
          <ac:chgData name="Bainglass Edan" userId="b9fed0b4-52e6-46ea-bd11-76e3b5c9df50" providerId="ADAL" clId="{841ECA1F-0A93-4ACE-9AF3-FADE57CE0D98}" dt="2025-06-08T09:57:23.372" v="656" actId="478"/>
          <ac:grpSpMkLst>
            <pc:docMk/>
            <pc:sldMk cId="3075544233" sldId="399"/>
            <ac:grpSpMk id="25" creationId="{AB8F996E-DFD0-5EAE-5E6B-EE804F4F2FB5}"/>
          </ac:grpSpMkLst>
        </pc:grpChg>
        <pc:grpChg chg="del">
          <ac:chgData name="Bainglass Edan" userId="b9fed0b4-52e6-46ea-bd11-76e3b5c9df50" providerId="ADAL" clId="{841ECA1F-0A93-4ACE-9AF3-FADE57CE0D98}" dt="2025-06-08T09:57:23.372" v="656" actId="478"/>
          <ac:grpSpMkLst>
            <pc:docMk/>
            <pc:sldMk cId="3075544233" sldId="399"/>
            <ac:grpSpMk id="28" creationId="{E74306EA-4F48-19EF-42F5-9F3767A32C4C}"/>
          </ac:grpSpMkLst>
        </pc:grpChg>
        <pc:grpChg chg="del">
          <ac:chgData name="Bainglass Edan" userId="b9fed0b4-52e6-46ea-bd11-76e3b5c9df50" providerId="ADAL" clId="{841ECA1F-0A93-4ACE-9AF3-FADE57CE0D98}" dt="2025-06-08T09:57:23.372" v="656" actId="478"/>
          <ac:grpSpMkLst>
            <pc:docMk/>
            <pc:sldMk cId="3075544233" sldId="399"/>
            <ac:grpSpMk id="42" creationId="{6284DBFB-5903-56C7-9196-2F634383B92A}"/>
          </ac:grpSpMkLst>
        </pc:grpChg>
        <pc:grpChg chg="add mod topLvl">
          <ac:chgData name="Bainglass Edan" userId="b9fed0b4-52e6-46ea-bd11-76e3b5c9df50" providerId="ADAL" clId="{841ECA1F-0A93-4ACE-9AF3-FADE57CE0D98}" dt="2025-06-08T10:46:57.395" v="1197" actId="165"/>
          <ac:grpSpMkLst>
            <pc:docMk/>
            <pc:sldMk cId="3075544233" sldId="399"/>
            <ac:grpSpMk id="53" creationId="{2F62E3DB-D930-18FC-6B0B-AF47C53E7701}"/>
          </ac:grpSpMkLst>
        </pc:grpChg>
        <pc:grpChg chg="add del mod">
          <ac:chgData name="Bainglass Edan" userId="b9fed0b4-52e6-46ea-bd11-76e3b5c9df50" providerId="ADAL" clId="{841ECA1F-0A93-4ACE-9AF3-FADE57CE0D98}" dt="2025-06-08T09:59:18.984" v="671" actId="165"/>
          <ac:grpSpMkLst>
            <pc:docMk/>
            <pc:sldMk cId="3075544233" sldId="399"/>
            <ac:grpSpMk id="60" creationId="{85B29BB1-4250-CB4B-D863-BB5B7C2C1C01}"/>
          </ac:grpSpMkLst>
        </pc:grpChg>
        <pc:grpChg chg="add mod topLvl">
          <ac:chgData name="Bainglass Edan" userId="b9fed0b4-52e6-46ea-bd11-76e3b5c9df50" providerId="ADAL" clId="{841ECA1F-0A93-4ACE-9AF3-FADE57CE0D98}" dt="2025-06-08T10:46:57.395" v="1197" actId="165"/>
          <ac:grpSpMkLst>
            <pc:docMk/>
            <pc:sldMk cId="3075544233" sldId="399"/>
            <ac:grpSpMk id="63" creationId="{3677CC85-22CC-16FF-D4ED-C685A9EED8F7}"/>
          </ac:grpSpMkLst>
        </pc:grpChg>
        <pc:grpChg chg="add del mod">
          <ac:chgData name="Bainglass Edan" userId="b9fed0b4-52e6-46ea-bd11-76e3b5c9df50" providerId="ADAL" clId="{841ECA1F-0A93-4ACE-9AF3-FADE57CE0D98}" dt="2025-06-08T16:25:41.203" v="4443" actId="14100"/>
          <ac:grpSpMkLst>
            <pc:docMk/>
            <pc:sldMk cId="3075544233" sldId="399"/>
            <ac:grpSpMk id="1025" creationId="{AC0A7611-6AB1-EDCB-C12D-638A14893785}"/>
          </ac:grpSpMkLst>
        </pc:grpChg>
        <pc:grpChg chg="add del mod">
          <ac:chgData name="Bainglass Edan" userId="b9fed0b4-52e6-46ea-bd11-76e3b5c9df50" providerId="ADAL" clId="{841ECA1F-0A93-4ACE-9AF3-FADE57CE0D98}" dt="2025-06-08T10:14:46.633" v="803" actId="478"/>
          <ac:grpSpMkLst>
            <pc:docMk/>
            <pc:sldMk cId="3075544233" sldId="399"/>
            <ac:grpSpMk id="1027" creationId="{67ECB824-B1AA-71C4-0EFE-AC2A6E3DF8F1}"/>
          </ac:grpSpMkLst>
        </pc:grpChg>
        <pc:grpChg chg="add mod">
          <ac:chgData name="Bainglass Edan" userId="b9fed0b4-52e6-46ea-bd11-76e3b5c9df50" providerId="ADAL" clId="{841ECA1F-0A93-4ACE-9AF3-FADE57CE0D98}" dt="2025-06-08T10:45:12.322" v="1180" actId="164"/>
          <ac:grpSpMkLst>
            <pc:docMk/>
            <pc:sldMk cId="3075544233" sldId="399"/>
            <ac:grpSpMk id="1037" creationId="{2B564332-00B3-D22D-A268-6B360A66FBA2}"/>
          </ac:grpSpMkLst>
        </pc:grpChg>
        <pc:grpChg chg="add mod">
          <ac:chgData name="Bainglass Edan" userId="b9fed0b4-52e6-46ea-bd11-76e3b5c9df50" providerId="ADAL" clId="{841ECA1F-0A93-4ACE-9AF3-FADE57CE0D98}" dt="2025-06-08T10:45:12.322" v="1180" actId="164"/>
          <ac:grpSpMkLst>
            <pc:docMk/>
            <pc:sldMk cId="3075544233" sldId="399"/>
            <ac:grpSpMk id="1038" creationId="{8833E7BA-7007-94FA-4FE3-5ED8CFF3A23A}"/>
          </ac:grpSpMkLst>
        </pc:grpChg>
        <pc:grpChg chg="add mod">
          <ac:chgData name="Bainglass Edan" userId="b9fed0b4-52e6-46ea-bd11-76e3b5c9df50" providerId="ADAL" clId="{841ECA1F-0A93-4ACE-9AF3-FADE57CE0D98}" dt="2025-06-08T16:27:07.325" v="4457" actId="1076"/>
          <ac:grpSpMkLst>
            <pc:docMk/>
            <pc:sldMk cId="3075544233" sldId="399"/>
            <ac:grpSpMk id="1039" creationId="{27BFED69-6F71-DCCF-A8FE-0D74A45189C8}"/>
          </ac:grpSpMkLst>
        </pc:grpChg>
        <pc:grpChg chg="add del mod">
          <ac:chgData name="Bainglass Edan" userId="b9fed0b4-52e6-46ea-bd11-76e3b5c9df50" providerId="ADAL" clId="{841ECA1F-0A93-4ACE-9AF3-FADE57CE0D98}" dt="2025-06-08T16:24:55.711" v="4431" actId="478"/>
          <ac:grpSpMkLst>
            <pc:docMk/>
            <pc:sldMk cId="3075544233" sldId="399"/>
            <ac:grpSpMk id="1047" creationId="{804EB809-6F5A-EEF9-2941-CE3887FFDAD1}"/>
          </ac:grpSpMkLst>
        </pc:grpChg>
        <pc:picChg chg="del">
          <ac:chgData name="Bainglass Edan" userId="b9fed0b4-52e6-46ea-bd11-76e3b5c9df50" providerId="ADAL" clId="{841ECA1F-0A93-4ACE-9AF3-FADE57CE0D98}" dt="2025-06-08T09:57:23.372" v="656" actId="478"/>
          <ac:picMkLst>
            <pc:docMk/>
            <pc:sldMk cId="3075544233" sldId="399"/>
            <ac:picMk id="3" creationId="{BF0B7C98-9323-AA9E-BE38-A7D28041BE95}"/>
          </ac:picMkLst>
        </pc:picChg>
        <pc:picChg chg="del mod topLvl">
          <ac:chgData name="Bainglass Edan" userId="b9fed0b4-52e6-46ea-bd11-76e3b5c9df50" providerId="ADAL" clId="{841ECA1F-0A93-4ACE-9AF3-FADE57CE0D98}" dt="2025-06-08T16:24:55.711" v="4431" actId="478"/>
          <ac:picMkLst>
            <pc:docMk/>
            <pc:sldMk cId="3075544233" sldId="399"/>
            <ac:picMk id="10" creationId="{B1E50282-2723-9116-E31B-C2AC488320E4}"/>
          </ac:picMkLst>
        </pc:picChg>
        <pc:picChg chg="del mod topLvl">
          <ac:chgData name="Bainglass Edan" userId="b9fed0b4-52e6-46ea-bd11-76e3b5c9df50" providerId="ADAL" clId="{841ECA1F-0A93-4ACE-9AF3-FADE57CE0D98}" dt="2025-06-08T16:24:55.711" v="4431" actId="478"/>
          <ac:picMkLst>
            <pc:docMk/>
            <pc:sldMk cId="3075544233" sldId="399"/>
            <ac:picMk id="14" creationId="{B08FE707-0997-10EA-611E-8706E10681E8}"/>
          </ac:picMkLst>
        </pc:picChg>
        <pc:picChg chg="add del mod topLvl">
          <ac:chgData name="Bainglass Edan" userId="b9fed0b4-52e6-46ea-bd11-76e3b5c9df50" providerId="ADAL" clId="{841ECA1F-0A93-4ACE-9AF3-FADE57CE0D98}" dt="2025-06-08T10:14:46.633" v="803" actId="478"/>
          <ac:picMkLst>
            <pc:docMk/>
            <pc:sldMk cId="3075544233" sldId="399"/>
            <ac:picMk id="15" creationId="{9C9B722D-2322-FAEC-3782-30BCBA8BDF2E}"/>
          </ac:picMkLst>
        </pc:picChg>
        <pc:picChg chg="mod topLvl">
          <ac:chgData name="Bainglass Edan" userId="b9fed0b4-52e6-46ea-bd11-76e3b5c9df50" providerId="ADAL" clId="{841ECA1F-0A93-4ACE-9AF3-FADE57CE0D98}" dt="2025-06-08T10:12:39.150" v="801" actId="1076"/>
          <ac:picMkLst>
            <pc:docMk/>
            <pc:sldMk cId="3075544233" sldId="399"/>
            <ac:picMk id="18" creationId="{B4DC4A68-6098-5181-0CCA-2B144F07722C}"/>
          </ac:picMkLst>
        </pc:picChg>
        <pc:picChg chg="mod topLvl">
          <ac:chgData name="Bainglass Edan" userId="b9fed0b4-52e6-46ea-bd11-76e3b5c9df50" providerId="ADAL" clId="{841ECA1F-0A93-4ACE-9AF3-FADE57CE0D98}" dt="2025-06-08T10:12:39.150" v="801" actId="1076"/>
          <ac:picMkLst>
            <pc:docMk/>
            <pc:sldMk cId="3075544233" sldId="399"/>
            <ac:picMk id="19" creationId="{133F4796-51CE-D37F-FF82-97B0A03BEA7F}"/>
          </ac:picMkLst>
        </pc:picChg>
        <pc:picChg chg="mod topLvl">
          <ac:chgData name="Bainglass Edan" userId="b9fed0b4-52e6-46ea-bd11-76e3b5c9df50" providerId="ADAL" clId="{841ECA1F-0A93-4ACE-9AF3-FADE57CE0D98}" dt="2025-06-08T10:12:39.150" v="801" actId="1076"/>
          <ac:picMkLst>
            <pc:docMk/>
            <pc:sldMk cId="3075544233" sldId="399"/>
            <ac:picMk id="22" creationId="{F87DD3FD-825B-6B1A-16D7-F5D54B7E8149}"/>
          </ac:picMkLst>
        </pc:picChg>
        <pc:picChg chg="mod topLvl">
          <ac:chgData name="Bainglass Edan" userId="b9fed0b4-52e6-46ea-bd11-76e3b5c9df50" providerId="ADAL" clId="{841ECA1F-0A93-4ACE-9AF3-FADE57CE0D98}" dt="2025-06-08T10:12:39.150" v="801" actId="1076"/>
          <ac:picMkLst>
            <pc:docMk/>
            <pc:sldMk cId="3075544233" sldId="399"/>
            <ac:picMk id="27" creationId="{C06D0FBF-7EFA-A597-89C3-E114C815A26A}"/>
          </ac:picMkLst>
        </pc:picChg>
        <pc:picChg chg="mod topLvl">
          <ac:chgData name="Bainglass Edan" userId="b9fed0b4-52e6-46ea-bd11-76e3b5c9df50" providerId="ADAL" clId="{841ECA1F-0A93-4ACE-9AF3-FADE57CE0D98}" dt="2025-06-08T10:12:39.150" v="801" actId="1076"/>
          <ac:picMkLst>
            <pc:docMk/>
            <pc:sldMk cId="3075544233" sldId="399"/>
            <ac:picMk id="45" creationId="{80B5607C-18FE-6BE5-E7EE-8EED71FC28C9}"/>
          </ac:picMkLst>
        </pc:picChg>
        <pc:picChg chg="add mod topLvl">
          <ac:chgData name="Bainglass Edan" userId="b9fed0b4-52e6-46ea-bd11-76e3b5c9df50" providerId="ADAL" clId="{841ECA1F-0A93-4ACE-9AF3-FADE57CE0D98}" dt="2025-06-08T16:25:56.510" v="4446" actId="1076"/>
          <ac:picMkLst>
            <pc:docMk/>
            <pc:sldMk cId="3075544233" sldId="399"/>
            <ac:picMk id="51" creationId="{F87C9A65-D13A-8D6A-85C8-4E80BC5E5CAC}"/>
          </ac:picMkLst>
        </pc:picChg>
        <pc:picChg chg="add mod topLvl">
          <ac:chgData name="Bainglass Edan" userId="b9fed0b4-52e6-46ea-bd11-76e3b5c9df50" providerId="ADAL" clId="{841ECA1F-0A93-4ACE-9AF3-FADE57CE0D98}" dt="2025-06-08T16:25:56.510" v="4446" actId="1076"/>
          <ac:picMkLst>
            <pc:docMk/>
            <pc:sldMk cId="3075544233" sldId="399"/>
            <ac:picMk id="52" creationId="{B4E3CEC9-B308-765D-A46E-6FC1A2C0C5E1}"/>
          </ac:picMkLst>
        </pc:picChg>
        <pc:picChg chg="mod">
          <ac:chgData name="Bainglass Edan" userId="b9fed0b4-52e6-46ea-bd11-76e3b5c9df50" providerId="ADAL" clId="{841ECA1F-0A93-4ACE-9AF3-FADE57CE0D98}" dt="2025-06-08T16:25:56.510" v="4446" actId="1076"/>
          <ac:picMkLst>
            <pc:docMk/>
            <pc:sldMk cId="3075544233" sldId="399"/>
            <ac:picMk id="54" creationId="{2FD351AF-FC13-6394-C123-D58619616333}"/>
          </ac:picMkLst>
        </pc:picChg>
        <pc:picChg chg="mod">
          <ac:chgData name="Bainglass Edan" userId="b9fed0b4-52e6-46ea-bd11-76e3b5c9df50" providerId="ADAL" clId="{841ECA1F-0A93-4ACE-9AF3-FADE57CE0D98}" dt="2025-06-08T16:25:56.510" v="4446" actId="1076"/>
          <ac:picMkLst>
            <pc:docMk/>
            <pc:sldMk cId="3075544233" sldId="399"/>
            <ac:picMk id="55" creationId="{EDC66402-B8CC-DA54-7438-44D02145DD27}"/>
          </ac:picMkLst>
        </pc:picChg>
        <pc:picChg chg="add mod topLvl modCrop">
          <ac:chgData name="Bainglass Edan" userId="b9fed0b4-52e6-46ea-bd11-76e3b5c9df50" providerId="ADAL" clId="{841ECA1F-0A93-4ACE-9AF3-FADE57CE0D98}" dt="2025-06-08T10:46:57.395" v="1197" actId="165"/>
          <ac:picMkLst>
            <pc:docMk/>
            <pc:sldMk cId="3075544233" sldId="399"/>
            <ac:picMk id="56" creationId="{06F911F9-319A-FD14-9161-E1BB9830BE7C}"/>
          </ac:picMkLst>
        </pc:picChg>
        <pc:picChg chg="add mod topLvl modCrop">
          <ac:chgData name="Bainglass Edan" userId="b9fed0b4-52e6-46ea-bd11-76e3b5c9df50" providerId="ADAL" clId="{841ECA1F-0A93-4ACE-9AF3-FADE57CE0D98}" dt="2025-06-08T16:26:20.679" v="4452" actId="1076"/>
          <ac:picMkLst>
            <pc:docMk/>
            <pc:sldMk cId="3075544233" sldId="399"/>
            <ac:picMk id="57" creationId="{C142B411-01F9-152F-317E-0A63A4FBB2BC}"/>
          </ac:picMkLst>
        </pc:picChg>
        <pc:picChg chg="add mod topLvl">
          <ac:chgData name="Bainglass Edan" userId="b9fed0b4-52e6-46ea-bd11-76e3b5c9df50" providerId="ADAL" clId="{841ECA1F-0A93-4ACE-9AF3-FADE57CE0D98}" dt="2025-06-08T16:26:25.168" v="4453" actId="1076"/>
          <ac:picMkLst>
            <pc:docMk/>
            <pc:sldMk cId="3075544233" sldId="399"/>
            <ac:picMk id="58" creationId="{1C96F6AD-B1A3-9050-E32E-F5D12A38C985}"/>
          </ac:picMkLst>
        </pc:picChg>
        <pc:picChg chg="add del mod">
          <ac:chgData name="Bainglass Edan" userId="b9fed0b4-52e6-46ea-bd11-76e3b5c9df50" providerId="ADAL" clId="{841ECA1F-0A93-4ACE-9AF3-FADE57CE0D98}" dt="2025-06-08T09:57:36.555" v="658" actId="21"/>
          <ac:picMkLst>
            <pc:docMk/>
            <pc:sldMk cId="3075544233" sldId="399"/>
            <ac:picMk id="59" creationId="{21974252-DDA4-B843-1ADB-0264D8EB21FE}"/>
          </ac:picMkLst>
        </pc:picChg>
        <pc:picChg chg="add del mod modCrop">
          <ac:chgData name="Bainglass Edan" userId="b9fed0b4-52e6-46ea-bd11-76e3b5c9df50" providerId="ADAL" clId="{841ECA1F-0A93-4ACE-9AF3-FADE57CE0D98}" dt="2025-06-08T10:02:09.263" v="728" actId="21"/>
          <ac:picMkLst>
            <pc:docMk/>
            <pc:sldMk cId="3075544233" sldId="399"/>
            <ac:picMk id="61" creationId="{9B9F4E6F-8B19-E362-76D8-992956FEF87E}"/>
          </ac:picMkLst>
        </pc:picChg>
        <pc:picChg chg="add mod modCrop">
          <ac:chgData name="Bainglass Edan" userId="b9fed0b4-52e6-46ea-bd11-76e3b5c9df50" providerId="ADAL" clId="{841ECA1F-0A93-4ACE-9AF3-FADE57CE0D98}" dt="2025-06-08T10:46:57.395" v="1197" actId="165"/>
          <ac:picMkLst>
            <pc:docMk/>
            <pc:sldMk cId="3075544233" sldId="399"/>
            <ac:picMk id="62" creationId="{77D22BD6-E073-4FEA-BC23-66AA8605EC6E}"/>
          </ac:picMkLst>
        </pc:picChg>
        <pc:picChg chg="add mod topLvl">
          <ac:chgData name="Bainglass Edan" userId="b9fed0b4-52e6-46ea-bd11-76e3b5c9df50" providerId="ADAL" clId="{841ECA1F-0A93-4ACE-9AF3-FADE57CE0D98}" dt="2025-06-08T10:46:57.395" v="1197" actId="165"/>
          <ac:picMkLst>
            <pc:docMk/>
            <pc:sldMk cId="3075544233" sldId="399"/>
            <ac:picMk id="1024" creationId="{9B9F4E6F-8B19-E362-76D8-992956FEF87E}"/>
          </ac:picMkLst>
        </pc:picChg>
        <pc:picChg chg="del">
          <ac:chgData name="Bainglass Edan" userId="b9fed0b4-52e6-46ea-bd11-76e3b5c9df50" providerId="ADAL" clId="{841ECA1F-0A93-4ACE-9AF3-FADE57CE0D98}" dt="2025-06-08T09:57:23.372" v="656" actId="478"/>
          <ac:picMkLst>
            <pc:docMk/>
            <pc:sldMk cId="3075544233" sldId="399"/>
            <ac:picMk id="1026" creationId="{09671612-D08F-AF6D-AB8F-58CD6013D670}"/>
          </ac:picMkLst>
        </pc:picChg>
        <pc:picChg chg="del">
          <ac:chgData name="Bainglass Edan" userId="b9fed0b4-52e6-46ea-bd11-76e3b5c9df50" providerId="ADAL" clId="{841ECA1F-0A93-4ACE-9AF3-FADE57CE0D98}" dt="2025-06-08T09:57:23.372" v="656" actId="478"/>
          <ac:picMkLst>
            <pc:docMk/>
            <pc:sldMk cId="3075544233" sldId="399"/>
            <ac:picMk id="1028" creationId="{52CD7363-11C3-4B31-E022-60B96B84AD27}"/>
          </ac:picMkLst>
        </pc:picChg>
        <pc:picChg chg="add mod topLvl">
          <ac:chgData name="Bainglass Edan" userId="b9fed0b4-52e6-46ea-bd11-76e3b5c9df50" providerId="ADAL" clId="{841ECA1F-0A93-4ACE-9AF3-FADE57CE0D98}" dt="2025-06-08T16:26:58.073" v="4456" actId="1076"/>
          <ac:picMkLst>
            <pc:docMk/>
            <pc:sldMk cId="3075544233" sldId="399"/>
            <ac:picMk id="1030" creationId="{57E80662-9E60-72D2-4E94-A4CFE3CCDD8A}"/>
          </ac:picMkLst>
        </pc:picChg>
        <pc:picChg chg="add del mod">
          <ac:chgData name="Bainglass Edan" userId="b9fed0b4-52e6-46ea-bd11-76e3b5c9df50" providerId="ADAL" clId="{841ECA1F-0A93-4ACE-9AF3-FADE57CE0D98}" dt="2025-06-08T10:16:32.502" v="810" actId="478"/>
          <ac:picMkLst>
            <pc:docMk/>
            <pc:sldMk cId="3075544233" sldId="399"/>
            <ac:picMk id="1032" creationId="{C58537DE-2200-8A75-52F2-C66A72623E25}"/>
          </ac:picMkLst>
        </pc:picChg>
        <pc:picChg chg="add mod">
          <ac:chgData name="Bainglass Edan" userId="b9fed0b4-52e6-46ea-bd11-76e3b5c9df50" providerId="ADAL" clId="{841ECA1F-0A93-4ACE-9AF3-FADE57CE0D98}" dt="2025-06-08T13:16:10.228" v="3894" actId="1076"/>
          <ac:picMkLst>
            <pc:docMk/>
            <pc:sldMk cId="3075544233" sldId="399"/>
            <ac:picMk id="1033" creationId="{FE29915B-F6C9-F2F1-91D4-EC0B6E3DF2F8}"/>
          </ac:picMkLst>
        </pc:picChg>
        <pc:picChg chg="add mod">
          <ac:chgData name="Bainglass Edan" userId="b9fed0b4-52e6-46ea-bd11-76e3b5c9df50" providerId="ADAL" clId="{841ECA1F-0A93-4ACE-9AF3-FADE57CE0D98}" dt="2025-06-08T13:16:10.228" v="3894" actId="1076"/>
          <ac:picMkLst>
            <pc:docMk/>
            <pc:sldMk cId="3075544233" sldId="399"/>
            <ac:picMk id="1035" creationId="{24CAE641-7B14-FB4B-6087-38914AA83463}"/>
          </ac:picMkLst>
        </pc:picChg>
        <pc:cxnChg chg="add mod">
          <ac:chgData name="Bainglass Edan" userId="b9fed0b4-52e6-46ea-bd11-76e3b5c9df50" providerId="ADAL" clId="{841ECA1F-0A93-4ACE-9AF3-FADE57CE0D98}" dt="2025-06-08T16:26:54.136" v="4455" actId="1076"/>
          <ac:cxnSpMkLst>
            <pc:docMk/>
            <pc:sldMk cId="3075544233" sldId="399"/>
            <ac:cxnSpMk id="3" creationId="{B3268089-D566-83DD-7071-9384749557B4}"/>
          </ac:cxnSpMkLst>
        </pc:cxnChg>
      </pc:sldChg>
      <pc:sldChg chg="addSp delSp modSp add mod modAnim">
        <pc:chgData name="Bainglass Edan" userId="b9fed0b4-52e6-46ea-bd11-76e3b5c9df50" providerId="ADAL" clId="{841ECA1F-0A93-4ACE-9AF3-FADE57CE0D98}" dt="2025-06-09T06:22:08.633" v="4624" actId="1076"/>
        <pc:sldMkLst>
          <pc:docMk/>
          <pc:sldMk cId="3201473609" sldId="400"/>
        </pc:sldMkLst>
        <pc:spChg chg="add mod">
          <ac:chgData name="Bainglass Edan" userId="b9fed0b4-52e6-46ea-bd11-76e3b5c9df50" providerId="ADAL" clId="{841ECA1F-0A93-4ACE-9AF3-FADE57CE0D98}" dt="2025-06-08T11:27:41.240" v="1724" actId="20577"/>
          <ac:spMkLst>
            <pc:docMk/>
            <pc:sldMk cId="3201473609" sldId="400"/>
            <ac:spMk id="3" creationId="{4E046ADD-0D86-6ECF-D58A-F0446D38AD40}"/>
          </ac:spMkLst>
        </pc:spChg>
        <pc:spChg chg="mod topLvl">
          <ac:chgData name="Bainglass Edan" userId="b9fed0b4-52e6-46ea-bd11-76e3b5c9df50" providerId="ADAL" clId="{841ECA1F-0A93-4ACE-9AF3-FADE57CE0D98}" dt="2025-06-08T16:33:05.886" v="4506" actId="1076"/>
          <ac:spMkLst>
            <pc:docMk/>
            <pc:sldMk cId="3201473609" sldId="400"/>
            <ac:spMk id="5" creationId="{FB42CA17-3D2F-4174-F346-BC7E673F8D4D}"/>
          </ac:spMkLst>
        </pc:spChg>
        <pc:spChg chg="add">
          <ac:chgData name="Bainglass Edan" userId="b9fed0b4-52e6-46ea-bd11-76e3b5c9df50" providerId="ADAL" clId="{841ECA1F-0A93-4ACE-9AF3-FADE57CE0D98}" dt="2025-06-08T11:29:24.245" v="1745"/>
          <ac:spMkLst>
            <pc:docMk/>
            <pc:sldMk cId="3201473609" sldId="400"/>
            <ac:spMk id="10" creationId="{7ED1D3F9-E04E-6550-F082-924B4812FD7E}"/>
          </ac:spMkLst>
        </pc:spChg>
        <pc:spChg chg="mod">
          <ac:chgData name="Bainglass Edan" userId="b9fed0b4-52e6-46ea-bd11-76e3b5c9df50" providerId="ADAL" clId="{841ECA1F-0A93-4ACE-9AF3-FADE57CE0D98}" dt="2025-06-08T13:19:15.110" v="3984" actId="1076"/>
          <ac:spMkLst>
            <pc:docMk/>
            <pc:sldMk cId="3201473609" sldId="400"/>
            <ac:spMk id="11" creationId="{AA4DD32B-1FE3-7C90-BA74-ADD4FDDFBCFD}"/>
          </ac:spMkLst>
        </pc:spChg>
        <pc:spChg chg="mod topLvl">
          <ac:chgData name="Bainglass Edan" userId="b9fed0b4-52e6-46ea-bd11-76e3b5c9df50" providerId="ADAL" clId="{841ECA1F-0A93-4ACE-9AF3-FADE57CE0D98}" dt="2025-06-08T16:33:05.886" v="4506" actId="1076"/>
          <ac:spMkLst>
            <pc:docMk/>
            <pc:sldMk cId="3201473609" sldId="400"/>
            <ac:spMk id="14" creationId="{BC1E87E6-3D7A-89DB-C0F0-E6CFEEEBA679}"/>
          </ac:spMkLst>
        </pc:spChg>
        <pc:spChg chg="mod topLvl">
          <ac:chgData name="Bainglass Edan" userId="b9fed0b4-52e6-46ea-bd11-76e3b5c9df50" providerId="ADAL" clId="{841ECA1F-0A93-4ACE-9AF3-FADE57CE0D98}" dt="2025-06-08T16:33:05.886" v="4506" actId="1076"/>
          <ac:spMkLst>
            <pc:docMk/>
            <pc:sldMk cId="3201473609" sldId="400"/>
            <ac:spMk id="24" creationId="{84BB9F07-CCCE-453A-9405-2EFFAA784A67}"/>
          </ac:spMkLst>
        </pc:spChg>
        <pc:spChg chg="mod">
          <ac:chgData name="Bainglass Edan" userId="b9fed0b4-52e6-46ea-bd11-76e3b5c9df50" providerId="ADAL" clId="{841ECA1F-0A93-4ACE-9AF3-FADE57CE0D98}" dt="2025-06-08T13:19:15.110" v="3984" actId="1076"/>
          <ac:spMkLst>
            <pc:docMk/>
            <pc:sldMk cId="3201473609" sldId="400"/>
            <ac:spMk id="26" creationId="{D9F80ABE-2BA8-32D9-F5B7-D2A5781ABB48}"/>
          </ac:spMkLst>
        </pc:spChg>
        <pc:spChg chg="mod">
          <ac:chgData name="Bainglass Edan" userId="b9fed0b4-52e6-46ea-bd11-76e3b5c9df50" providerId="ADAL" clId="{841ECA1F-0A93-4ACE-9AF3-FADE57CE0D98}" dt="2025-06-08T13:19:15.110" v="3984" actId="1076"/>
          <ac:spMkLst>
            <pc:docMk/>
            <pc:sldMk cId="3201473609" sldId="400"/>
            <ac:spMk id="27" creationId="{8803100C-CB21-9176-036A-6C4760F1EABF}"/>
          </ac:spMkLst>
        </pc:spChg>
        <pc:spChg chg="mod">
          <ac:chgData name="Bainglass Edan" userId="b9fed0b4-52e6-46ea-bd11-76e3b5c9df50" providerId="ADAL" clId="{841ECA1F-0A93-4ACE-9AF3-FADE57CE0D98}" dt="2025-06-08T16:33:00.863" v="4505" actId="1076"/>
          <ac:spMkLst>
            <pc:docMk/>
            <pc:sldMk cId="3201473609" sldId="400"/>
            <ac:spMk id="32" creationId="{C6189D16-6BC2-0452-6EA5-2FE5100FBB91}"/>
          </ac:spMkLst>
        </pc:spChg>
        <pc:spChg chg="mod">
          <ac:chgData name="Bainglass Edan" userId="b9fed0b4-52e6-46ea-bd11-76e3b5c9df50" providerId="ADAL" clId="{841ECA1F-0A93-4ACE-9AF3-FADE57CE0D98}" dt="2025-06-08T16:33:00.863" v="4505" actId="1076"/>
          <ac:spMkLst>
            <pc:docMk/>
            <pc:sldMk cId="3201473609" sldId="400"/>
            <ac:spMk id="35" creationId="{56D4EFFE-731A-B8AC-753A-9220080A6027}"/>
          </ac:spMkLst>
        </pc:spChg>
        <pc:spChg chg="mod">
          <ac:chgData name="Bainglass Edan" userId="b9fed0b4-52e6-46ea-bd11-76e3b5c9df50" providerId="ADAL" clId="{841ECA1F-0A93-4ACE-9AF3-FADE57CE0D98}" dt="2025-06-08T16:33:00.863" v="4505" actId="1076"/>
          <ac:spMkLst>
            <pc:docMk/>
            <pc:sldMk cId="3201473609" sldId="400"/>
            <ac:spMk id="37" creationId="{75675B5A-DC9D-CEBA-ECF9-FB49D6F75785}"/>
          </ac:spMkLst>
        </pc:spChg>
        <pc:spChg chg="del mod">
          <ac:chgData name="Bainglass Edan" userId="b9fed0b4-52e6-46ea-bd11-76e3b5c9df50" providerId="ADAL" clId="{841ECA1F-0A93-4ACE-9AF3-FADE57CE0D98}" dt="2025-06-08T11:29:08.984" v="1744" actId="478"/>
          <ac:spMkLst>
            <pc:docMk/>
            <pc:sldMk cId="3201473609" sldId="400"/>
            <ac:spMk id="57" creationId="{5E2B0F66-750C-7774-4DB4-20B49D640AF7}"/>
          </ac:spMkLst>
        </pc:spChg>
        <pc:spChg chg="del">
          <ac:chgData name="Bainglass Edan" userId="b9fed0b4-52e6-46ea-bd11-76e3b5c9df50" providerId="ADAL" clId="{841ECA1F-0A93-4ACE-9AF3-FADE57CE0D98}" dt="2025-06-08T11:27:10.525" v="1687" actId="478"/>
          <ac:spMkLst>
            <pc:docMk/>
            <pc:sldMk cId="3201473609" sldId="400"/>
            <ac:spMk id="61" creationId="{7B6B7EA0-E7F3-B239-9608-65DB897B5DF3}"/>
          </ac:spMkLst>
        </pc:spChg>
        <pc:spChg chg="mod">
          <ac:chgData name="Bainglass Edan" userId="b9fed0b4-52e6-46ea-bd11-76e3b5c9df50" providerId="ADAL" clId="{841ECA1F-0A93-4ACE-9AF3-FADE57CE0D98}" dt="2025-06-08T11:27:13.739" v="1689" actId="21"/>
          <ac:spMkLst>
            <pc:docMk/>
            <pc:sldMk cId="3201473609" sldId="400"/>
            <ac:spMk id="62" creationId="{AF03AC0D-31C6-7099-21DC-F1729B9EEE17}"/>
          </ac:spMkLst>
        </pc:spChg>
        <pc:grpChg chg="add del mod">
          <ac:chgData name="Bainglass Edan" userId="b9fed0b4-52e6-46ea-bd11-76e3b5c9df50" providerId="ADAL" clId="{841ECA1F-0A93-4ACE-9AF3-FADE57CE0D98}" dt="2025-06-08T13:26:27.104" v="4061" actId="165"/>
          <ac:grpSpMkLst>
            <pc:docMk/>
            <pc:sldMk cId="3201473609" sldId="400"/>
            <ac:grpSpMk id="2" creationId="{9FA3DDFA-8773-0048-4E7E-F72EB9F3D627}"/>
          </ac:grpSpMkLst>
        </pc:grpChg>
        <pc:grpChg chg="add del mod">
          <ac:chgData name="Bainglass Edan" userId="b9fed0b4-52e6-46ea-bd11-76e3b5c9df50" providerId="ADAL" clId="{841ECA1F-0A93-4ACE-9AF3-FADE57CE0D98}" dt="2025-06-08T11:32:16.739" v="1790" actId="478"/>
          <ac:grpSpMkLst>
            <pc:docMk/>
            <pc:sldMk cId="3201473609" sldId="400"/>
            <ac:grpSpMk id="4" creationId="{A3F0C5EF-B5E1-3CF6-2F05-8F2350B10AA1}"/>
          </ac:grpSpMkLst>
        </pc:grpChg>
        <pc:grpChg chg="add del mod">
          <ac:chgData name="Bainglass Edan" userId="b9fed0b4-52e6-46ea-bd11-76e3b5c9df50" providerId="ADAL" clId="{841ECA1F-0A93-4ACE-9AF3-FADE57CE0D98}" dt="2025-06-08T13:26:27.104" v="4061" actId="165"/>
          <ac:grpSpMkLst>
            <pc:docMk/>
            <pc:sldMk cId="3201473609" sldId="400"/>
            <ac:grpSpMk id="6" creationId="{220FBE46-2BBE-3845-5793-6C6B647059A7}"/>
          </ac:grpSpMkLst>
        </pc:grpChg>
        <pc:grpChg chg="del mod">
          <ac:chgData name="Bainglass Edan" userId="b9fed0b4-52e6-46ea-bd11-76e3b5c9df50" providerId="ADAL" clId="{841ECA1F-0A93-4ACE-9AF3-FADE57CE0D98}" dt="2025-06-08T13:19:15.746" v="3985" actId="478"/>
          <ac:grpSpMkLst>
            <pc:docMk/>
            <pc:sldMk cId="3201473609" sldId="400"/>
            <ac:grpSpMk id="7" creationId="{9D1D5C6A-506C-A10E-5790-5C090DBDC2BB}"/>
          </ac:grpSpMkLst>
        </pc:grpChg>
        <pc:grpChg chg="mod">
          <ac:chgData name="Bainglass Edan" userId="b9fed0b4-52e6-46ea-bd11-76e3b5c9df50" providerId="ADAL" clId="{841ECA1F-0A93-4ACE-9AF3-FADE57CE0D98}" dt="2025-06-08T13:19:15.110" v="3984" actId="1076"/>
          <ac:grpSpMkLst>
            <pc:docMk/>
            <pc:sldMk cId="3201473609" sldId="400"/>
            <ac:grpSpMk id="9" creationId="{59E4AC64-37EC-87CF-4CA8-15935EBF3FCD}"/>
          </ac:grpSpMkLst>
        </pc:grpChg>
        <pc:grpChg chg="del">
          <ac:chgData name="Bainglass Edan" userId="b9fed0b4-52e6-46ea-bd11-76e3b5c9df50" providerId="ADAL" clId="{841ECA1F-0A93-4ACE-9AF3-FADE57CE0D98}" dt="2025-06-08T11:27:51.887" v="1726" actId="478"/>
          <ac:grpSpMkLst>
            <pc:docMk/>
            <pc:sldMk cId="3201473609" sldId="400"/>
            <ac:grpSpMk id="17" creationId="{19C9119E-4D21-1FF3-3BB4-34B81229533F}"/>
          </ac:grpSpMkLst>
        </pc:grpChg>
        <pc:grpChg chg="add mod">
          <ac:chgData name="Bainglass Edan" userId="b9fed0b4-52e6-46ea-bd11-76e3b5c9df50" providerId="ADAL" clId="{841ECA1F-0A93-4ACE-9AF3-FADE57CE0D98}" dt="2025-06-08T16:33:05.886" v="4506" actId="1076"/>
          <ac:grpSpMkLst>
            <pc:docMk/>
            <pc:sldMk cId="3201473609" sldId="400"/>
            <ac:grpSpMk id="17" creationId="{32341818-6729-C31D-1800-EC92CA9945A0}"/>
          </ac:grpSpMkLst>
        </pc:grpChg>
        <pc:grpChg chg="add del mod">
          <ac:chgData name="Bainglass Edan" userId="b9fed0b4-52e6-46ea-bd11-76e3b5c9df50" providerId="ADAL" clId="{841ECA1F-0A93-4ACE-9AF3-FADE57CE0D98}" dt="2025-06-08T16:33:07.369" v="4507" actId="478"/>
          <ac:grpSpMkLst>
            <pc:docMk/>
            <pc:sldMk cId="3201473609" sldId="400"/>
            <ac:grpSpMk id="18" creationId="{6AC231C3-99DB-7475-F87E-6B21C05F0C19}"/>
          </ac:grpSpMkLst>
        </pc:grpChg>
        <pc:grpChg chg="mod">
          <ac:chgData name="Bainglass Edan" userId="b9fed0b4-52e6-46ea-bd11-76e3b5c9df50" providerId="ADAL" clId="{841ECA1F-0A93-4ACE-9AF3-FADE57CE0D98}" dt="2025-06-08T16:33:00.863" v="4505" actId="1076"/>
          <ac:grpSpMkLst>
            <pc:docMk/>
            <pc:sldMk cId="3201473609" sldId="400"/>
            <ac:grpSpMk id="19" creationId="{CCD23CD3-49B3-41B2-A32F-053EAABC5857}"/>
          </ac:grpSpMkLst>
        </pc:grpChg>
        <pc:grpChg chg="mod">
          <ac:chgData name="Bainglass Edan" userId="b9fed0b4-52e6-46ea-bd11-76e3b5c9df50" providerId="ADAL" clId="{841ECA1F-0A93-4ACE-9AF3-FADE57CE0D98}" dt="2025-06-08T16:33:00.863" v="4505" actId="1076"/>
          <ac:grpSpMkLst>
            <pc:docMk/>
            <pc:sldMk cId="3201473609" sldId="400"/>
            <ac:grpSpMk id="20" creationId="{6F5E7475-3410-9982-3DD4-A7027A2F4C88}"/>
          </ac:grpSpMkLst>
        </pc:grpChg>
        <pc:grpChg chg="del mod">
          <ac:chgData name="Bainglass Edan" userId="b9fed0b4-52e6-46ea-bd11-76e3b5c9df50" providerId="ADAL" clId="{841ECA1F-0A93-4ACE-9AF3-FADE57CE0D98}" dt="2025-06-08T13:26:27.104" v="4061" actId="165"/>
          <ac:grpSpMkLst>
            <pc:docMk/>
            <pc:sldMk cId="3201473609" sldId="400"/>
            <ac:grpSpMk id="21" creationId="{0F297C62-4367-6E48-CE7B-CCC264FA3C10}"/>
          </ac:grpSpMkLst>
        </pc:grpChg>
        <pc:grpChg chg="add mod">
          <ac:chgData name="Bainglass Edan" userId="b9fed0b4-52e6-46ea-bd11-76e3b5c9df50" providerId="ADAL" clId="{841ECA1F-0A93-4ACE-9AF3-FADE57CE0D98}" dt="2025-06-08T11:32:45.283" v="1800" actId="1076"/>
          <ac:grpSpMkLst>
            <pc:docMk/>
            <pc:sldMk cId="3201473609" sldId="400"/>
            <ac:grpSpMk id="28" creationId="{50E74010-6852-8A7D-20B9-95552FD11C14}"/>
          </ac:grpSpMkLst>
        </pc:grpChg>
        <pc:grpChg chg="add mod">
          <ac:chgData name="Bainglass Edan" userId="b9fed0b4-52e6-46ea-bd11-76e3b5c9df50" providerId="ADAL" clId="{841ECA1F-0A93-4ACE-9AF3-FADE57CE0D98}" dt="2025-06-08T11:32:43.219" v="1799" actId="1076"/>
          <ac:grpSpMkLst>
            <pc:docMk/>
            <pc:sldMk cId="3201473609" sldId="400"/>
            <ac:grpSpMk id="31" creationId="{7B7D9FCE-7ABD-B739-EE35-609D4291B69D}"/>
          </ac:grpSpMkLst>
        </pc:grpChg>
        <pc:grpChg chg="del mod">
          <ac:chgData name="Bainglass Edan" userId="b9fed0b4-52e6-46ea-bd11-76e3b5c9df50" providerId="ADAL" clId="{841ECA1F-0A93-4ACE-9AF3-FADE57CE0D98}" dt="2025-06-08T11:28:33.394" v="1735" actId="478"/>
          <ac:grpSpMkLst>
            <pc:docMk/>
            <pc:sldMk cId="3201473609" sldId="400"/>
            <ac:grpSpMk id="34" creationId="{1AD951C2-E12D-1953-A461-A8EEA569B898}"/>
          </ac:grpSpMkLst>
        </pc:grpChg>
        <pc:grpChg chg="del mod">
          <ac:chgData name="Bainglass Edan" userId="b9fed0b4-52e6-46ea-bd11-76e3b5c9df50" providerId="ADAL" clId="{841ECA1F-0A93-4ACE-9AF3-FADE57CE0D98}" dt="2025-06-08T11:30:11.783" v="1752" actId="21"/>
          <ac:grpSpMkLst>
            <pc:docMk/>
            <pc:sldMk cId="3201473609" sldId="400"/>
            <ac:grpSpMk id="37" creationId="{50E74010-6852-8A7D-20B9-95552FD11C14}"/>
          </ac:grpSpMkLst>
        </pc:grpChg>
        <pc:grpChg chg="mod">
          <ac:chgData name="Bainglass Edan" userId="b9fed0b4-52e6-46ea-bd11-76e3b5c9df50" providerId="ADAL" clId="{841ECA1F-0A93-4ACE-9AF3-FADE57CE0D98}" dt="2025-06-08T11:32:40.968" v="1798" actId="1076"/>
          <ac:grpSpMkLst>
            <pc:docMk/>
            <pc:sldMk cId="3201473609" sldId="400"/>
            <ac:grpSpMk id="40" creationId="{5C46B1A5-63D4-E781-82F9-D1B62069DBEA}"/>
          </ac:grpSpMkLst>
        </pc:grpChg>
        <pc:grpChg chg="del">
          <ac:chgData name="Bainglass Edan" userId="b9fed0b4-52e6-46ea-bd11-76e3b5c9df50" providerId="ADAL" clId="{841ECA1F-0A93-4ACE-9AF3-FADE57CE0D98}" dt="2025-06-08T11:27:51.887" v="1726" actId="478"/>
          <ac:grpSpMkLst>
            <pc:docMk/>
            <pc:sldMk cId="3201473609" sldId="400"/>
            <ac:grpSpMk id="46" creationId="{7B6C651B-B179-8FF3-4A2E-019F75CD9C79}"/>
          </ac:grpSpMkLst>
        </pc:grpChg>
        <pc:grpChg chg="add del mod">
          <ac:chgData name="Bainglass Edan" userId="b9fed0b4-52e6-46ea-bd11-76e3b5c9df50" providerId="ADAL" clId="{841ECA1F-0A93-4ACE-9AF3-FADE57CE0D98}" dt="2025-06-08T11:34:43.974" v="1814" actId="21"/>
          <ac:grpSpMkLst>
            <pc:docMk/>
            <pc:sldMk cId="3201473609" sldId="400"/>
            <ac:grpSpMk id="55" creationId="{3E0CECE0-22A4-D55B-CAD3-C99707E75B00}"/>
          </ac:grpSpMkLst>
        </pc:grpChg>
        <pc:grpChg chg="del">
          <ac:chgData name="Bainglass Edan" userId="b9fed0b4-52e6-46ea-bd11-76e3b5c9df50" providerId="ADAL" clId="{841ECA1F-0A93-4ACE-9AF3-FADE57CE0D98}" dt="2025-06-08T11:27:51.887" v="1726" actId="478"/>
          <ac:grpSpMkLst>
            <pc:docMk/>
            <pc:sldMk cId="3201473609" sldId="400"/>
            <ac:grpSpMk id="58" creationId="{685E49F4-37F6-920A-F9C0-48C6BA367A82}"/>
          </ac:grpSpMkLst>
        </pc:grpChg>
        <pc:grpChg chg="add mod">
          <ac:chgData name="Bainglass Edan" userId="b9fed0b4-52e6-46ea-bd11-76e3b5c9df50" providerId="ADAL" clId="{841ECA1F-0A93-4ACE-9AF3-FADE57CE0D98}" dt="2025-06-08T11:34:56.496" v="1820" actId="1076"/>
          <ac:grpSpMkLst>
            <pc:docMk/>
            <pc:sldMk cId="3201473609" sldId="400"/>
            <ac:grpSpMk id="68" creationId="{3E0CECE0-22A4-D55B-CAD3-C99707E75B00}"/>
          </ac:grpSpMkLst>
        </pc:grpChg>
        <pc:picChg chg="add mod">
          <ac:chgData name="Bainglass Edan" userId="b9fed0b4-52e6-46ea-bd11-76e3b5c9df50" providerId="ADAL" clId="{841ECA1F-0A93-4ACE-9AF3-FADE57CE0D98}" dt="2025-06-09T06:22:08.633" v="4624" actId="1076"/>
          <ac:picMkLst>
            <pc:docMk/>
            <pc:sldMk cId="3201473609" sldId="400"/>
            <ac:picMk id="2" creationId="{45818C3C-CF50-D52B-0F90-8D02C95A326F}"/>
          </ac:picMkLst>
        </pc:picChg>
        <pc:picChg chg="mod topLvl">
          <ac:chgData name="Bainglass Edan" userId="b9fed0b4-52e6-46ea-bd11-76e3b5c9df50" providerId="ADAL" clId="{841ECA1F-0A93-4ACE-9AF3-FADE57CE0D98}" dt="2025-06-08T16:33:05.886" v="4506" actId="1076"/>
          <ac:picMkLst>
            <pc:docMk/>
            <pc:sldMk cId="3201473609" sldId="400"/>
            <ac:picMk id="4" creationId="{9AF471CC-B575-3480-D3F9-E1EF702EFB09}"/>
          </ac:picMkLst>
        </pc:picChg>
        <pc:picChg chg="mod">
          <ac:chgData name="Bainglass Edan" userId="b9fed0b4-52e6-46ea-bd11-76e3b5c9df50" providerId="ADAL" clId="{841ECA1F-0A93-4ACE-9AF3-FADE57CE0D98}" dt="2025-06-08T11:28:39.574" v="1737" actId="1076"/>
          <ac:picMkLst>
            <pc:docMk/>
            <pc:sldMk cId="3201473609" sldId="400"/>
            <ac:picMk id="5" creationId="{32488850-E900-FFC2-4573-5AAB10206F78}"/>
          </ac:picMkLst>
        </pc:picChg>
        <pc:picChg chg="add del mod">
          <ac:chgData name="Bainglass Edan" userId="b9fed0b4-52e6-46ea-bd11-76e3b5c9df50" providerId="ADAL" clId="{841ECA1F-0A93-4ACE-9AF3-FADE57CE0D98}" dt="2025-06-09T06:21:52.879" v="4621" actId="478"/>
          <ac:picMkLst>
            <pc:docMk/>
            <pc:sldMk cId="3201473609" sldId="400"/>
            <ac:picMk id="6" creationId="{449ED546-9806-196C-0CD5-101D993B09F3}"/>
          </ac:picMkLst>
        </pc:picChg>
        <pc:picChg chg="mod">
          <ac:chgData name="Bainglass Edan" userId="b9fed0b4-52e6-46ea-bd11-76e3b5c9df50" providerId="ADAL" clId="{841ECA1F-0A93-4ACE-9AF3-FADE57CE0D98}" dt="2025-06-08T11:28:39.574" v="1737" actId="1076"/>
          <ac:picMkLst>
            <pc:docMk/>
            <pc:sldMk cId="3201473609" sldId="400"/>
            <ac:picMk id="6" creationId="{5CF77072-93F0-39D7-D128-A874203F3B8F}"/>
          </ac:picMkLst>
        </pc:picChg>
        <pc:picChg chg="add mod">
          <ac:chgData name="Bainglass Edan" userId="b9fed0b4-52e6-46ea-bd11-76e3b5c9df50" providerId="ADAL" clId="{841ECA1F-0A93-4ACE-9AF3-FADE57CE0D98}" dt="2025-06-09T06:22:08.633" v="4624" actId="1076"/>
          <ac:picMkLst>
            <pc:docMk/>
            <pc:sldMk cId="3201473609" sldId="400"/>
            <ac:picMk id="7" creationId="{23ADA990-D0AA-B804-1391-C5B31E85C594}"/>
          </ac:picMkLst>
        </pc:picChg>
        <pc:picChg chg="add mod">
          <ac:chgData name="Bainglass Edan" userId="b9fed0b4-52e6-46ea-bd11-76e3b5c9df50" providerId="ADAL" clId="{841ECA1F-0A93-4ACE-9AF3-FADE57CE0D98}" dt="2025-06-09T06:22:08.633" v="4624" actId="1076"/>
          <ac:picMkLst>
            <pc:docMk/>
            <pc:sldMk cId="3201473609" sldId="400"/>
            <ac:picMk id="8" creationId="{997DACFF-4EA1-CA0C-F245-E82F2967C5BC}"/>
          </ac:picMkLst>
        </pc:picChg>
        <pc:picChg chg="mod">
          <ac:chgData name="Bainglass Edan" userId="b9fed0b4-52e6-46ea-bd11-76e3b5c9df50" providerId="ADAL" clId="{841ECA1F-0A93-4ACE-9AF3-FADE57CE0D98}" dt="2025-06-08T13:19:15.110" v="3984" actId="1076"/>
          <ac:picMkLst>
            <pc:docMk/>
            <pc:sldMk cId="3201473609" sldId="400"/>
            <ac:picMk id="8" creationId="{F96C195E-6B24-5EF8-BF73-1E38087F89BE}"/>
          </ac:picMkLst>
        </pc:picChg>
        <pc:picChg chg="mod topLvl">
          <ac:chgData name="Bainglass Edan" userId="b9fed0b4-52e6-46ea-bd11-76e3b5c9df50" providerId="ADAL" clId="{841ECA1F-0A93-4ACE-9AF3-FADE57CE0D98}" dt="2025-06-08T16:33:05.886" v="4506" actId="1076"/>
          <ac:picMkLst>
            <pc:docMk/>
            <pc:sldMk cId="3201473609" sldId="400"/>
            <ac:picMk id="10" creationId="{A1A99956-6C6B-53EA-7AF6-A6407285C92A}"/>
          </ac:picMkLst>
        </pc:picChg>
        <pc:picChg chg="mod">
          <ac:chgData name="Bainglass Edan" userId="b9fed0b4-52e6-46ea-bd11-76e3b5c9df50" providerId="ADAL" clId="{841ECA1F-0A93-4ACE-9AF3-FADE57CE0D98}" dt="2025-06-08T11:35:05.102" v="1823" actId="14100"/>
          <ac:picMkLst>
            <pc:docMk/>
            <pc:sldMk cId="3201473609" sldId="400"/>
            <ac:picMk id="12" creationId="{EA753999-41E7-D21B-718E-87445775E0A3}"/>
          </ac:picMkLst>
        </pc:picChg>
        <pc:picChg chg="mod">
          <ac:chgData name="Bainglass Edan" userId="b9fed0b4-52e6-46ea-bd11-76e3b5c9df50" providerId="ADAL" clId="{841ECA1F-0A93-4ACE-9AF3-FADE57CE0D98}" dt="2025-06-08T11:36:22.643" v="1832" actId="1076"/>
          <ac:picMkLst>
            <pc:docMk/>
            <pc:sldMk cId="3201473609" sldId="400"/>
            <ac:picMk id="13" creationId="{50A15913-695B-202B-C364-AB90838B1051}"/>
          </ac:picMkLst>
        </pc:picChg>
        <pc:picChg chg="mod">
          <ac:chgData name="Bainglass Edan" userId="b9fed0b4-52e6-46ea-bd11-76e3b5c9df50" providerId="ADAL" clId="{841ECA1F-0A93-4ACE-9AF3-FADE57CE0D98}" dt="2025-06-08T11:32:40.968" v="1798" actId="1076"/>
          <ac:picMkLst>
            <pc:docMk/>
            <pc:sldMk cId="3201473609" sldId="400"/>
            <ac:picMk id="15" creationId="{A8CC660C-59E4-E897-FA6F-77EBF6F87F6C}"/>
          </ac:picMkLst>
        </pc:picChg>
        <pc:picChg chg="mod">
          <ac:chgData name="Bainglass Edan" userId="b9fed0b4-52e6-46ea-bd11-76e3b5c9df50" providerId="ADAL" clId="{841ECA1F-0A93-4ACE-9AF3-FADE57CE0D98}" dt="2025-06-08T11:32:40.968" v="1798" actId="1076"/>
          <ac:picMkLst>
            <pc:docMk/>
            <pc:sldMk cId="3201473609" sldId="400"/>
            <ac:picMk id="16" creationId="{85035B31-50F8-AA7D-DD19-46BD2D53E6B2}"/>
          </ac:picMkLst>
        </pc:picChg>
        <pc:picChg chg="mod topLvl">
          <ac:chgData name="Bainglass Edan" userId="b9fed0b4-52e6-46ea-bd11-76e3b5c9df50" providerId="ADAL" clId="{841ECA1F-0A93-4ACE-9AF3-FADE57CE0D98}" dt="2025-06-08T16:33:05.886" v="4506" actId="1076"/>
          <ac:picMkLst>
            <pc:docMk/>
            <pc:sldMk cId="3201473609" sldId="400"/>
            <ac:picMk id="22" creationId="{4146124F-19F3-528C-2CEE-B636B2409825}"/>
          </ac:picMkLst>
        </pc:picChg>
        <pc:picChg chg="del mod">
          <ac:chgData name="Bainglass Edan" userId="b9fed0b4-52e6-46ea-bd11-76e3b5c9df50" providerId="ADAL" clId="{841ECA1F-0A93-4ACE-9AF3-FADE57CE0D98}" dt="2025-06-08T13:17:37.255" v="3927" actId="478"/>
          <ac:picMkLst>
            <pc:docMk/>
            <pc:sldMk cId="3201473609" sldId="400"/>
            <ac:picMk id="23" creationId="{3B626985-40E9-20B6-2DC9-049C78E104D5}"/>
          </ac:picMkLst>
        </pc:picChg>
        <pc:picChg chg="mod">
          <ac:chgData name="Bainglass Edan" userId="b9fed0b4-52e6-46ea-bd11-76e3b5c9df50" providerId="ADAL" clId="{841ECA1F-0A93-4ACE-9AF3-FADE57CE0D98}" dt="2025-06-08T16:33:00.863" v="4505" actId="1076"/>
          <ac:picMkLst>
            <pc:docMk/>
            <pc:sldMk cId="3201473609" sldId="400"/>
            <ac:picMk id="25" creationId="{2D718AFD-B1EA-F6BC-49B8-C08495F24892}"/>
          </ac:picMkLst>
        </pc:picChg>
        <pc:picChg chg="add del mod">
          <ac:chgData name="Bainglass Edan" userId="b9fed0b4-52e6-46ea-bd11-76e3b5c9df50" providerId="ADAL" clId="{841ECA1F-0A93-4ACE-9AF3-FADE57CE0D98}" dt="2025-06-08T11:31:19.943" v="1769" actId="21"/>
          <ac:picMkLst>
            <pc:docMk/>
            <pc:sldMk cId="3201473609" sldId="400"/>
            <ac:picMk id="25" creationId="{C7911B82-F01B-850F-5662-41254BAEE6C4}"/>
          </ac:picMkLst>
        </pc:picChg>
        <pc:picChg chg="mod">
          <ac:chgData name="Bainglass Edan" userId="b9fed0b4-52e6-46ea-bd11-76e3b5c9df50" providerId="ADAL" clId="{841ECA1F-0A93-4ACE-9AF3-FADE57CE0D98}" dt="2025-06-08T11:30:18.617" v="1757"/>
          <ac:picMkLst>
            <pc:docMk/>
            <pc:sldMk cId="3201473609" sldId="400"/>
            <ac:picMk id="29" creationId="{EC29540F-1524-DE6A-CCC9-929825BF5F90}"/>
          </ac:picMkLst>
        </pc:picChg>
        <pc:picChg chg="mod">
          <ac:chgData name="Bainglass Edan" userId="b9fed0b4-52e6-46ea-bd11-76e3b5c9df50" providerId="ADAL" clId="{841ECA1F-0A93-4ACE-9AF3-FADE57CE0D98}" dt="2025-06-08T11:30:18.617" v="1757"/>
          <ac:picMkLst>
            <pc:docMk/>
            <pc:sldMk cId="3201473609" sldId="400"/>
            <ac:picMk id="30" creationId="{71C7DDF2-9876-E1D5-3C25-6D1DD64F0454}"/>
          </ac:picMkLst>
        </pc:picChg>
        <pc:picChg chg="del">
          <ac:chgData name="Bainglass Edan" userId="b9fed0b4-52e6-46ea-bd11-76e3b5c9df50" providerId="ADAL" clId="{841ECA1F-0A93-4ACE-9AF3-FADE57CE0D98}" dt="2025-06-08T11:27:51.887" v="1726" actId="478"/>
          <ac:picMkLst>
            <pc:docMk/>
            <pc:sldMk cId="3201473609" sldId="400"/>
            <ac:picMk id="32" creationId="{A2B73D0B-18BD-F87C-4C06-95B1517D69F9}"/>
          </ac:picMkLst>
        </pc:picChg>
        <pc:picChg chg="mod">
          <ac:chgData name="Bainglass Edan" userId="b9fed0b4-52e6-46ea-bd11-76e3b5c9df50" providerId="ADAL" clId="{841ECA1F-0A93-4ACE-9AF3-FADE57CE0D98}" dt="2025-06-08T11:32:28.460" v="1794" actId="1076"/>
          <ac:picMkLst>
            <pc:docMk/>
            <pc:sldMk cId="3201473609" sldId="400"/>
            <ac:picMk id="33" creationId="{453B93AA-557B-CAF1-788A-27737AB51F42}"/>
          </ac:picMkLst>
        </pc:picChg>
        <pc:picChg chg="mod">
          <ac:chgData name="Bainglass Edan" userId="b9fed0b4-52e6-46ea-bd11-76e3b5c9df50" providerId="ADAL" clId="{841ECA1F-0A93-4ACE-9AF3-FADE57CE0D98}" dt="2025-06-08T16:33:00.863" v="4505" actId="1076"/>
          <ac:picMkLst>
            <pc:docMk/>
            <pc:sldMk cId="3201473609" sldId="400"/>
            <ac:picMk id="34" creationId="{7A48BA3F-FE9E-D556-21D3-60536F653BEB}"/>
          </ac:picMkLst>
        </pc:picChg>
        <pc:picChg chg="mod">
          <ac:chgData name="Bainglass Edan" userId="b9fed0b4-52e6-46ea-bd11-76e3b5c9df50" providerId="ADAL" clId="{841ECA1F-0A93-4ACE-9AF3-FADE57CE0D98}" dt="2025-06-08T16:33:00.863" v="4505" actId="1076"/>
          <ac:picMkLst>
            <pc:docMk/>
            <pc:sldMk cId="3201473609" sldId="400"/>
            <ac:picMk id="36" creationId="{D3023958-35E4-A4A2-AC14-194D4CE0BBBC}"/>
          </ac:picMkLst>
        </pc:picChg>
        <pc:picChg chg="mod">
          <ac:chgData name="Bainglass Edan" userId="b9fed0b4-52e6-46ea-bd11-76e3b5c9df50" providerId="ADAL" clId="{841ECA1F-0A93-4ACE-9AF3-FADE57CE0D98}" dt="2025-06-08T11:28:39.574" v="1737" actId="1076"/>
          <ac:picMkLst>
            <pc:docMk/>
            <pc:sldMk cId="3201473609" sldId="400"/>
            <ac:picMk id="38" creationId="{EC29540F-1524-DE6A-CCC9-929825BF5F90}"/>
          </ac:picMkLst>
        </pc:picChg>
        <pc:picChg chg="mod">
          <ac:chgData name="Bainglass Edan" userId="b9fed0b4-52e6-46ea-bd11-76e3b5c9df50" providerId="ADAL" clId="{841ECA1F-0A93-4ACE-9AF3-FADE57CE0D98}" dt="2025-06-08T11:28:39.574" v="1737" actId="1076"/>
          <ac:picMkLst>
            <pc:docMk/>
            <pc:sldMk cId="3201473609" sldId="400"/>
            <ac:picMk id="39" creationId="{71C7DDF2-9876-E1D5-3C25-6D1DD64F0454}"/>
          </ac:picMkLst>
        </pc:picChg>
        <pc:picChg chg="mod">
          <ac:chgData name="Bainglass Edan" userId="b9fed0b4-52e6-46ea-bd11-76e3b5c9df50" providerId="ADAL" clId="{841ECA1F-0A93-4ACE-9AF3-FADE57CE0D98}" dt="2025-06-08T11:32:40.968" v="1798" actId="1076"/>
          <ac:picMkLst>
            <pc:docMk/>
            <pc:sldMk cId="3201473609" sldId="400"/>
            <ac:picMk id="41" creationId="{A79FAB15-5BA2-2779-3A1A-4616D8A8317B}"/>
          </ac:picMkLst>
        </pc:picChg>
        <pc:picChg chg="mod">
          <ac:chgData name="Bainglass Edan" userId="b9fed0b4-52e6-46ea-bd11-76e3b5c9df50" providerId="ADAL" clId="{841ECA1F-0A93-4ACE-9AF3-FADE57CE0D98}" dt="2025-06-08T11:32:40.968" v="1798" actId="1076"/>
          <ac:picMkLst>
            <pc:docMk/>
            <pc:sldMk cId="3201473609" sldId="400"/>
            <ac:picMk id="42" creationId="{D12385EC-FD48-2D62-FB1D-FD6FC5E36A0E}"/>
          </ac:picMkLst>
        </pc:picChg>
        <pc:picChg chg="mod">
          <ac:chgData name="Bainglass Edan" userId="b9fed0b4-52e6-46ea-bd11-76e3b5c9df50" providerId="ADAL" clId="{841ECA1F-0A93-4ACE-9AF3-FADE57CE0D98}" dt="2025-06-08T11:31:46.008" v="1780" actId="1076"/>
          <ac:picMkLst>
            <pc:docMk/>
            <pc:sldMk cId="3201473609" sldId="400"/>
            <ac:picMk id="43" creationId="{56AA39C7-5763-5A6C-C48A-C5BFE907B093}"/>
          </ac:picMkLst>
        </pc:picChg>
        <pc:picChg chg="mod">
          <ac:chgData name="Bainglass Edan" userId="b9fed0b4-52e6-46ea-bd11-76e3b5c9df50" providerId="ADAL" clId="{841ECA1F-0A93-4ACE-9AF3-FADE57CE0D98}" dt="2025-06-08T11:31:46.008" v="1780" actId="1076"/>
          <ac:picMkLst>
            <pc:docMk/>
            <pc:sldMk cId="3201473609" sldId="400"/>
            <ac:picMk id="44" creationId="{BB107B95-EFA2-9899-71EC-9AB6CD160EF0}"/>
          </ac:picMkLst>
        </pc:picChg>
        <pc:picChg chg="add mod">
          <ac:chgData name="Bainglass Edan" userId="b9fed0b4-52e6-46ea-bd11-76e3b5c9df50" providerId="ADAL" clId="{841ECA1F-0A93-4ACE-9AF3-FADE57CE0D98}" dt="2025-06-08T11:35:00.653" v="1822" actId="1076"/>
          <ac:picMkLst>
            <pc:docMk/>
            <pc:sldMk cId="3201473609" sldId="400"/>
            <ac:picMk id="45" creationId="{1C3A36FC-D735-3F10-6CC7-238E99635F2C}"/>
          </ac:picMkLst>
        </pc:picChg>
        <pc:picChg chg="del">
          <ac:chgData name="Bainglass Edan" userId="b9fed0b4-52e6-46ea-bd11-76e3b5c9df50" providerId="ADAL" clId="{841ECA1F-0A93-4ACE-9AF3-FADE57CE0D98}" dt="2025-06-08T11:27:51.887" v="1726" actId="478"/>
          <ac:picMkLst>
            <pc:docMk/>
            <pc:sldMk cId="3201473609" sldId="400"/>
            <ac:picMk id="49" creationId="{350B956E-6A7E-055D-12F4-CAC7EE08C3BA}"/>
          </ac:picMkLst>
        </pc:picChg>
        <pc:picChg chg="add mod">
          <ac:chgData name="Bainglass Edan" userId="b9fed0b4-52e6-46ea-bd11-76e3b5c9df50" providerId="ADAL" clId="{841ECA1F-0A93-4ACE-9AF3-FADE57CE0D98}" dt="2025-06-08T11:32:30.802" v="1795" actId="1076"/>
          <ac:picMkLst>
            <pc:docMk/>
            <pc:sldMk cId="3201473609" sldId="400"/>
            <ac:picMk id="50" creationId="{C7911B82-F01B-850F-5662-41254BAEE6C4}"/>
          </ac:picMkLst>
        </pc:picChg>
        <pc:picChg chg="add del mod">
          <ac:chgData name="Bainglass Edan" userId="b9fed0b4-52e6-46ea-bd11-76e3b5c9df50" providerId="ADAL" clId="{841ECA1F-0A93-4ACE-9AF3-FADE57CE0D98}" dt="2025-06-08T11:34:43.974" v="1814" actId="21"/>
          <ac:picMkLst>
            <pc:docMk/>
            <pc:sldMk cId="3201473609" sldId="400"/>
            <ac:picMk id="54" creationId="{E7D72D33-9FBF-A7EF-D1EC-F7D0BA3289A9}"/>
          </ac:picMkLst>
        </pc:picChg>
        <pc:picChg chg="del mod">
          <ac:chgData name="Bainglass Edan" userId="b9fed0b4-52e6-46ea-bd11-76e3b5c9df50" providerId="ADAL" clId="{841ECA1F-0A93-4ACE-9AF3-FADE57CE0D98}" dt="2025-06-08T11:29:08.984" v="1744" actId="478"/>
          <ac:picMkLst>
            <pc:docMk/>
            <pc:sldMk cId="3201473609" sldId="400"/>
            <ac:picMk id="56" creationId="{4C09F8AA-9582-61AA-430E-6291D3010769}"/>
          </ac:picMkLst>
        </pc:picChg>
        <pc:picChg chg="mod">
          <ac:chgData name="Bainglass Edan" userId="b9fed0b4-52e6-46ea-bd11-76e3b5c9df50" providerId="ADAL" clId="{841ECA1F-0A93-4ACE-9AF3-FADE57CE0D98}" dt="2025-06-08T11:33:22.108" v="1806" actId="571"/>
          <ac:picMkLst>
            <pc:docMk/>
            <pc:sldMk cId="3201473609" sldId="400"/>
            <ac:picMk id="65" creationId="{7A5016F1-D2F0-180E-BF42-F277229623B5}"/>
          </ac:picMkLst>
        </pc:picChg>
        <pc:picChg chg="mod">
          <ac:chgData name="Bainglass Edan" userId="b9fed0b4-52e6-46ea-bd11-76e3b5c9df50" providerId="ADAL" clId="{841ECA1F-0A93-4ACE-9AF3-FADE57CE0D98}" dt="2025-06-08T11:33:22.108" v="1806" actId="571"/>
          <ac:picMkLst>
            <pc:docMk/>
            <pc:sldMk cId="3201473609" sldId="400"/>
            <ac:picMk id="66" creationId="{7088E002-59E7-9DAC-6BB9-D59A8569A3FE}"/>
          </ac:picMkLst>
        </pc:picChg>
        <pc:picChg chg="add mod">
          <ac:chgData name="Bainglass Edan" userId="b9fed0b4-52e6-46ea-bd11-76e3b5c9df50" providerId="ADAL" clId="{841ECA1F-0A93-4ACE-9AF3-FADE57CE0D98}" dt="2025-06-08T11:34:58.694" v="1821" actId="1076"/>
          <ac:picMkLst>
            <pc:docMk/>
            <pc:sldMk cId="3201473609" sldId="400"/>
            <ac:picMk id="67" creationId="{E7D72D33-9FBF-A7EF-D1EC-F7D0BA3289A9}"/>
          </ac:picMkLst>
        </pc:picChg>
        <pc:picChg chg="mod">
          <ac:chgData name="Bainglass Edan" userId="b9fed0b4-52e6-46ea-bd11-76e3b5c9df50" providerId="ADAL" clId="{841ECA1F-0A93-4ACE-9AF3-FADE57CE0D98}" dt="2025-06-08T11:34:48.975" v="1816"/>
          <ac:picMkLst>
            <pc:docMk/>
            <pc:sldMk cId="3201473609" sldId="400"/>
            <ac:picMk id="69" creationId="{7A5016F1-D2F0-180E-BF42-F277229623B5}"/>
          </ac:picMkLst>
        </pc:picChg>
        <pc:picChg chg="mod">
          <ac:chgData name="Bainglass Edan" userId="b9fed0b4-52e6-46ea-bd11-76e3b5c9df50" providerId="ADAL" clId="{841ECA1F-0A93-4ACE-9AF3-FADE57CE0D98}" dt="2025-06-08T11:34:48.975" v="1816"/>
          <ac:picMkLst>
            <pc:docMk/>
            <pc:sldMk cId="3201473609" sldId="400"/>
            <ac:picMk id="70" creationId="{7088E002-59E7-9DAC-6BB9-D59A8569A3FE}"/>
          </ac:picMkLst>
        </pc:picChg>
        <pc:picChg chg="add del mod">
          <ac:chgData name="Bainglass Edan" userId="b9fed0b4-52e6-46ea-bd11-76e3b5c9df50" providerId="ADAL" clId="{841ECA1F-0A93-4ACE-9AF3-FADE57CE0D98}" dt="2025-06-08T11:35:58.280" v="1831" actId="21"/>
          <ac:picMkLst>
            <pc:docMk/>
            <pc:sldMk cId="3201473609" sldId="400"/>
            <ac:picMk id="71" creationId="{61C90A34-FF81-A846-F756-CB776B289A69}"/>
          </ac:picMkLst>
        </pc:picChg>
        <pc:picChg chg="add del mod">
          <ac:chgData name="Bainglass Edan" userId="b9fed0b4-52e6-46ea-bd11-76e3b5c9df50" providerId="ADAL" clId="{841ECA1F-0A93-4ACE-9AF3-FADE57CE0D98}" dt="2025-06-08T11:35:58.280" v="1831" actId="21"/>
          <ac:picMkLst>
            <pc:docMk/>
            <pc:sldMk cId="3201473609" sldId="400"/>
            <ac:picMk id="72" creationId="{B76F75B4-B6D9-8835-D9C7-016FD157784B}"/>
          </ac:picMkLst>
        </pc:picChg>
        <pc:cxnChg chg="del">
          <ac:chgData name="Bainglass Edan" userId="b9fed0b4-52e6-46ea-bd11-76e3b5c9df50" providerId="ADAL" clId="{841ECA1F-0A93-4ACE-9AF3-FADE57CE0D98}" dt="2025-06-08T11:27:43.316" v="1725" actId="478"/>
          <ac:cxnSpMkLst>
            <pc:docMk/>
            <pc:sldMk cId="3201473609" sldId="400"/>
            <ac:cxnSpMk id="2" creationId="{2C31A376-C7F6-D93A-69E1-878FE5E660E7}"/>
          </ac:cxnSpMkLst>
        </pc:cxnChg>
      </pc:sldChg>
      <pc:sldChg chg="add del">
        <pc:chgData name="Bainglass Edan" userId="b9fed0b4-52e6-46ea-bd11-76e3b5c9df50" providerId="ADAL" clId="{841ECA1F-0A93-4ACE-9AF3-FADE57CE0D98}" dt="2025-06-08T10:44:01.002" v="1166" actId="47"/>
        <pc:sldMkLst>
          <pc:docMk/>
          <pc:sldMk cId="3947383495" sldId="400"/>
        </pc:sldMkLst>
      </pc:sldChg>
      <pc:sldChg chg="add del">
        <pc:chgData name="Bainglass Edan" userId="b9fed0b4-52e6-46ea-bd11-76e3b5c9df50" providerId="ADAL" clId="{841ECA1F-0A93-4ACE-9AF3-FADE57CE0D98}" dt="2025-06-08T16:20:50.194" v="4375" actId="47"/>
        <pc:sldMkLst>
          <pc:docMk/>
          <pc:sldMk cId="1881280562" sldId="401"/>
        </pc:sldMkLst>
      </pc:sldChg>
      <pc:sldChg chg="add del">
        <pc:chgData name="Bainglass Edan" userId="b9fed0b4-52e6-46ea-bd11-76e3b5c9df50" providerId="ADAL" clId="{841ECA1F-0A93-4ACE-9AF3-FADE57CE0D98}" dt="2025-06-08T16:20:45.200" v="4373"/>
        <pc:sldMkLst>
          <pc:docMk/>
          <pc:sldMk cId="3389648605" sldId="4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09.06.2025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09.06.2025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g2e120a5a4ad_1_49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g2e120a5a4ad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5DCBAC0-C997-51F4-B31A-664307762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380BE0-D2DD-758D-8FB3-C66ABC43948F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9"/>
          <a:stretch/>
        </p:blipFill>
        <p:spPr>
          <a:xfrm>
            <a:off x="2532062" y="536705"/>
            <a:ext cx="2270109" cy="3994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9216ED-1D3E-4989-F73B-699207E3E0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EB4D-6442-4EAE-928E-1716F64643EE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67A8-72F5-4EA0-AEE5-AA706F0841C2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DAF33-BDAF-478F-838A-E9F39586BE33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0236-327E-41B2-9035-218746EC9075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EB0BF-E397-4E3B-8935-3C6AD4609862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5F19-A282-45FB-8907-9C687A09612B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7B13-42A0-42AA-9886-F18F73D8E8A7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E657B3-799B-419D-842A-0B057420B00E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93AD-8257-4488-B89C-04154080CC49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556-C99C-45DA-A92A-0127B5829584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7345E66-66BF-458F-9ECC-0137C436D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5BFE92-3F62-94D3-81A9-6A70BFCC8517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9"/>
          <a:stretch/>
        </p:blipFill>
        <p:spPr>
          <a:xfrm>
            <a:off x="2532062" y="536705"/>
            <a:ext cx="2270109" cy="3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2CA4-9B65-4323-813E-0555DFC29CBF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31F0-38DA-4660-A9A4-75A43471A00D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139E-91FB-43EA-B73F-38F59586AE34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059-4CD8-41CF-AAA5-BA2C66E79CF2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053-CB48-4C24-9679-AE5F82D6C9ED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3BF7-ED28-49FE-8204-941FB418776E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A706E-1A5D-4B0F-8A09-C49986EFCE2E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0ED2-B593-49BC-800C-EFF0B6FECC2A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AA13-144D-4A81-BD97-C3C50DD1CEFD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C3A0-AFAA-4C10-80D3-874719BA8F3E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F4DB84D-137B-E208-8522-827D2B058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ED9B3E-7EAC-8717-93BC-C8A4DE828FC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9"/>
          <a:stretch/>
        </p:blipFill>
        <p:spPr>
          <a:xfrm>
            <a:off x="2532062" y="536705"/>
            <a:ext cx="2270109" cy="3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F4D5-1441-40F0-85BE-652BBCD9074C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E7DD-B54E-47CA-9017-135B06514895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9A50C-B821-4B2D-B048-B53CAF0B11D7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BB2D-3BE0-4040-A7D1-9E26D078DE43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F791-0DC3-4B0E-9A60-2039D14140E6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D1D1B1-199B-B9C4-27A4-21CA90E7D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6944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BE06D8-2FE3-96CD-AA3D-B806436AF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09E2BB-A0AA-1CF6-7312-AEF53611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5939DA-110E-81F5-6354-6BF96A107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39AB39-731A-42C6-B206-CE54D4D98141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1E7CF-BCA5-4A31-8D9E-3D38A26B44A4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26000A9-9506-4F5E-B437-9BC8B2DD6E8D}" type="datetime1">
              <a:rPr lang="de-CH" noProof="0" smtClean="0"/>
              <a:t>09.06.2025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2" r:id="rId2"/>
    <p:sldLayoutId id="2147483720" r:id="rId3"/>
    <p:sldLayoutId id="2147483728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11" Type="http://schemas.openxmlformats.org/officeDocument/2006/relationships/image" Target="../media/image70.png"/><Relationship Id="rId5" Type="http://schemas.openxmlformats.org/officeDocument/2006/relationships/image" Target="../media/image23.png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17.png"/><Relationship Id="rId1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4.svg"/><Relationship Id="rId18" Type="http://schemas.openxmlformats.org/officeDocument/2006/relationships/image" Target="../media/image73.png"/><Relationship Id="rId3" Type="http://schemas.openxmlformats.org/officeDocument/2006/relationships/image" Target="../media/image75.jpeg"/><Relationship Id="rId7" Type="http://schemas.openxmlformats.org/officeDocument/2006/relationships/image" Target="../media/image67.png"/><Relationship Id="rId12" Type="http://schemas.openxmlformats.org/officeDocument/2006/relationships/image" Target="../media/image23.png"/><Relationship Id="rId17" Type="http://schemas.openxmlformats.org/officeDocument/2006/relationships/image" Target="../media/image71.png"/><Relationship Id="rId2" Type="http://schemas.openxmlformats.org/officeDocument/2006/relationships/image" Target="../media/image74.jpe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0.svg"/><Relationship Id="rId5" Type="http://schemas.openxmlformats.org/officeDocument/2006/relationships/image" Target="../media/image22.svg"/><Relationship Id="rId15" Type="http://schemas.openxmlformats.org/officeDocument/2006/relationships/image" Target="../media/image81.png"/><Relationship Id="rId10" Type="http://schemas.openxmlformats.org/officeDocument/2006/relationships/image" Target="../media/image79.png"/><Relationship Id="rId19" Type="http://schemas.openxmlformats.org/officeDocument/2006/relationships/image" Target="../media/image83.png"/><Relationship Id="rId4" Type="http://schemas.openxmlformats.org/officeDocument/2006/relationships/image" Target="../media/image21.png"/><Relationship Id="rId9" Type="http://schemas.openxmlformats.org/officeDocument/2006/relationships/image" Target="../media/image78.jpe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7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2.jpeg"/><Relationship Id="rId12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1.png"/><Relationship Id="rId11" Type="http://schemas.openxmlformats.org/officeDocument/2006/relationships/image" Target="../media/image15.png"/><Relationship Id="rId5" Type="http://schemas.openxmlformats.org/officeDocument/2006/relationships/image" Target="../media/image24.svg"/><Relationship Id="rId10" Type="http://schemas.openxmlformats.org/officeDocument/2006/relationships/image" Target="../media/image22.sv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png"/><Relationship Id="rId11" Type="http://schemas.openxmlformats.org/officeDocument/2006/relationships/image" Target="../media/image25.jpeg"/><Relationship Id="rId5" Type="http://schemas.openxmlformats.org/officeDocument/2006/relationships/image" Target="../media/image105.png"/><Relationship Id="rId10" Type="http://schemas.openxmlformats.org/officeDocument/2006/relationships/image" Target="../media/image108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17.png"/><Relationship Id="rId3" Type="http://schemas.openxmlformats.org/officeDocument/2006/relationships/image" Target="../media/image9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sv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5" Type="http://schemas.openxmlformats.org/officeDocument/2006/relationships/image" Target="../media/image114.png"/><Relationship Id="rId10" Type="http://schemas.openxmlformats.org/officeDocument/2006/relationships/image" Target="../media/image13.png"/><Relationship Id="rId4" Type="http://schemas.openxmlformats.org/officeDocument/2006/relationships/image" Target="../media/image115.png"/><Relationship Id="rId9" Type="http://schemas.openxmlformats.org/officeDocument/2006/relationships/image" Target="../media/image12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6.jpeg"/><Relationship Id="rId2" Type="http://schemas.openxmlformats.org/officeDocument/2006/relationships/image" Target="../media/image16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0.png"/><Relationship Id="rId15" Type="http://schemas.openxmlformats.org/officeDocument/2006/relationships/image" Target="../media/image25.jpeg"/><Relationship Id="rId10" Type="http://schemas.openxmlformats.org/officeDocument/2006/relationships/image" Target="../media/image21.png"/><Relationship Id="rId4" Type="http://schemas.openxmlformats.org/officeDocument/2006/relationships/image" Target="../media/image9.sv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2.sv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1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svg"/><Relationship Id="rId7" Type="http://schemas.openxmlformats.org/officeDocument/2006/relationships/image" Target="../media/image54.png"/><Relationship Id="rId12" Type="http://schemas.openxmlformats.org/officeDocument/2006/relationships/image" Target="../media/image5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jp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4.svg"/><Relationship Id="rId7" Type="http://schemas.openxmlformats.org/officeDocument/2006/relationships/image" Target="../media/image6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439"/>
          <p:cNvSpPr txBox="1">
            <a:spLocks noGrp="1"/>
          </p:cNvSpPr>
          <p:nvPr>
            <p:ph type="ctrTitle"/>
          </p:nvPr>
        </p:nvSpPr>
        <p:spPr>
          <a:xfrm>
            <a:off x="2545362" y="2824624"/>
            <a:ext cx="9646638" cy="20064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lnSpc>
                <a:spcPct val="92000"/>
              </a:lnSpc>
              <a:spcBef>
                <a:spcPts val="0"/>
              </a:spcBef>
              <a:buClr>
                <a:srgbClr val="000000"/>
              </a:buClr>
              <a:buSzPts val="3200"/>
            </a:pPr>
            <a:r>
              <a:rPr lang="en-US" sz="2800" dirty="0">
                <a:latin typeface="Aptos" panose="020B0004020202020204" pitchFamily="34" charset="0"/>
                <a:sym typeface="Arial"/>
              </a:rPr>
              <a:t>O</a:t>
            </a:r>
            <a:r>
              <a:rPr lang="en-US" sz="2800" dirty="0">
                <a:solidFill>
                  <a:srgbClr val="C03425"/>
                </a:solidFill>
                <a:latin typeface="Aptos" panose="020B0004020202020204" pitchFamily="34" charset="0"/>
                <a:sym typeface="Arial"/>
              </a:rPr>
              <a:t>p</a:t>
            </a:r>
            <a:r>
              <a:rPr lang="en-US" sz="2800" dirty="0">
                <a:latin typeface="Aptos" panose="020B0004020202020204" pitchFamily="34" charset="0"/>
                <a:sym typeface="Arial"/>
              </a:rPr>
              <a:t>en and </a:t>
            </a:r>
            <a:r>
              <a:rPr lang="en-US" sz="2800" dirty="0">
                <a:solidFill>
                  <a:srgbClr val="C03425"/>
                </a:solidFill>
                <a:latin typeface="Aptos" panose="020B0004020202020204" pitchFamily="34" charset="0"/>
                <a:sym typeface="Arial"/>
              </a:rPr>
              <a:t>Re</a:t>
            </a:r>
            <a:r>
              <a:rPr lang="en-US" sz="2800" dirty="0">
                <a:latin typeface="Aptos" panose="020B0004020202020204" pitchFamily="34" charset="0"/>
                <a:sym typeface="Arial"/>
              </a:rPr>
              <a:t>producible </a:t>
            </a:r>
            <a:r>
              <a:rPr lang="en-US" sz="2800" dirty="0">
                <a:solidFill>
                  <a:srgbClr val="C03425"/>
                </a:solidFill>
                <a:latin typeface="Aptos" panose="020B0004020202020204" pitchFamily="34" charset="0"/>
                <a:sym typeface="Arial"/>
              </a:rPr>
              <a:t>M</a:t>
            </a:r>
            <a:r>
              <a:rPr lang="en-US" sz="2800" dirty="0">
                <a:latin typeface="Aptos" panose="020B0004020202020204" pitchFamily="34" charset="0"/>
                <a:sym typeface="Arial"/>
              </a:rPr>
              <a:t>aterials Sc</a:t>
            </a:r>
            <a:r>
              <a:rPr lang="en-US" sz="2800" dirty="0">
                <a:solidFill>
                  <a:srgbClr val="C03425"/>
                </a:solidFill>
                <a:latin typeface="Aptos" panose="020B0004020202020204" pitchFamily="34" charset="0"/>
                <a:sym typeface="Arial"/>
              </a:rPr>
              <a:t>i</a:t>
            </a:r>
            <a:r>
              <a:rPr lang="en-US" sz="2800" dirty="0">
                <a:latin typeface="Aptos" panose="020B0004020202020204" pitchFamily="34" charset="0"/>
                <a:sym typeface="Arial"/>
              </a:rPr>
              <a:t>ence Re</a:t>
            </a:r>
            <a:r>
              <a:rPr lang="en-US" sz="2800" dirty="0">
                <a:solidFill>
                  <a:srgbClr val="C03425"/>
                </a:solidFill>
                <a:latin typeface="Aptos" panose="020B0004020202020204" pitchFamily="34" charset="0"/>
                <a:sym typeface="Arial"/>
              </a:rPr>
              <a:t>se</a:t>
            </a:r>
            <a:r>
              <a:rPr lang="en-US" sz="2800" dirty="0">
                <a:latin typeface="Aptos" panose="020B0004020202020204" pitchFamily="34" charset="0"/>
                <a:sym typeface="Arial"/>
              </a:rPr>
              <a:t>arch</a:t>
            </a:r>
          </a:p>
        </p:txBody>
      </p:sp>
      <p:sp>
        <p:nvSpPr>
          <p:cNvPr id="2909" name="Google Shape;2909;p439"/>
          <p:cNvSpPr txBox="1">
            <a:spLocks noGrp="1"/>
          </p:cNvSpPr>
          <p:nvPr>
            <p:ph type="body" sz="quarter" idx="13"/>
          </p:nvPr>
        </p:nvSpPr>
        <p:spPr>
          <a:xfrm>
            <a:off x="10128448" y="5851546"/>
            <a:ext cx="1764333" cy="288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r">
              <a:spcBef>
                <a:spcPts val="0"/>
              </a:spcBef>
              <a:buClr>
                <a:srgbClr val="FFFFFF"/>
              </a:buClr>
              <a:buSzPts val="1200"/>
            </a:pPr>
            <a:r>
              <a:rPr lang="de-CH" b="0" i="0" u="none" strike="noStrike" cap="none" dirty="0">
                <a:solidFill>
                  <a:srgbClr val="FFFFFF"/>
                </a:solidFill>
                <a:latin typeface="Aptos" panose="020B0004020202020204" pitchFamily="34" charset="0"/>
                <a:sym typeface="Arial"/>
              </a:rPr>
              <a:t>Edan Bainglass</a:t>
            </a:r>
            <a:endParaRPr lang="de-CH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910" name="Google Shape;2910;p439"/>
          <p:cNvSpPr txBox="1">
            <a:spLocks noGrp="1"/>
          </p:cNvSpPr>
          <p:nvPr>
            <p:ph type="body" sz="quarter" idx="14"/>
          </p:nvPr>
        </p:nvSpPr>
        <p:spPr>
          <a:xfrm>
            <a:off x="10128448" y="6139578"/>
            <a:ext cx="1764333" cy="2520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algn="r">
              <a:spcBef>
                <a:spcPts val="0"/>
              </a:spcBef>
              <a:buClr>
                <a:srgbClr val="FFFFFF"/>
              </a:buClr>
              <a:buSzPts val="1200"/>
            </a:pPr>
            <a:r>
              <a:rPr lang="nl-NL" dirty="0">
                <a:solidFill>
                  <a:srgbClr val="FFFFFF"/>
                </a:solidFill>
                <a:latin typeface="Aptos" panose="020B0004020202020204" pitchFamily="34" charset="0"/>
              </a:rPr>
              <a:t>Bern</a:t>
            </a:r>
            <a:r>
              <a:rPr lang="nl-NL" b="0" i="0" u="none" strike="noStrike" cap="none" dirty="0">
                <a:solidFill>
                  <a:srgbClr val="FFFFFF"/>
                </a:solidFill>
                <a:latin typeface="Aptos" panose="020B0004020202020204" pitchFamily="34" charset="0"/>
                <a:sym typeface="Arial"/>
              </a:rPr>
              <a:t>, 12 June</a:t>
            </a:r>
            <a:endParaRPr lang="nl-NL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8" name="Google Shape;2907;p439">
            <a:extLst>
              <a:ext uri="{FF2B5EF4-FFF2-40B4-BE49-F238E27FC236}">
                <a16:creationId xmlns:a16="http://schemas.microsoft.com/office/drawing/2014/main" id="{1631A12D-EE19-CB5C-B847-E6E1B1DFB183}"/>
              </a:ext>
            </a:extLst>
          </p:cNvPr>
          <p:cNvSpPr txBox="1">
            <a:spLocks/>
          </p:cNvSpPr>
          <p:nvPr/>
        </p:nvSpPr>
        <p:spPr>
          <a:xfrm>
            <a:off x="398615" y="5087442"/>
            <a:ext cx="9225777" cy="142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2000"/>
              </a:lnSpc>
              <a:buSzPts val="3200"/>
            </a:pPr>
            <a:r>
              <a:rPr lang="en-US" sz="3733" b="1" dirty="0">
                <a:solidFill>
                  <a:schemeClr val="bg1"/>
                </a:solidFill>
                <a:latin typeface="Aptos" panose="020B0004020202020204" pitchFamily="34" charset="0"/>
              </a:rPr>
              <a:t>Enabling seamless ORD interoperability between experiment and simulation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796D16-3DB5-3D84-86D4-DF47BCEB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039" y="3061237"/>
            <a:ext cx="7135642" cy="178391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AD64F8A-4A1B-0141-4E02-4A0F8FAC98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26000"/>
          <a:stretch/>
        </p:blipFill>
        <p:spPr>
          <a:xfrm>
            <a:off x="8976320" y="368659"/>
            <a:ext cx="2844453" cy="758519"/>
          </a:xfrm>
          <a:prstGeom prst="rect">
            <a:avLst/>
          </a:prstGeom>
        </p:spPr>
      </p:pic>
      <p:pic>
        <p:nvPicPr>
          <p:cNvPr id="4" name="Picture 8" descr="Empa Thun | Hightech Zentrum Aargau">
            <a:extLst>
              <a:ext uri="{FF2B5EF4-FFF2-40B4-BE49-F238E27FC236}">
                <a16:creationId xmlns:a16="http://schemas.microsoft.com/office/drawing/2014/main" id="{845B2D5A-BC68-E4CE-BDF7-902956072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393168"/>
            <a:ext cx="1680579" cy="5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8AC8E2F-3E05-0479-0CDE-EA8E00A3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84" y="3232142"/>
            <a:ext cx="1774524" cy="2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3F4DA-E518-BDD0-2495-59CCE78C5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8425" y="1554275"/>
            <a:ext cx="1368153" cy="657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2D963-65C5-93CB-4161-3F876AAA2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268760"/>
            <a:ext cx="8045451" cy="48246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6000" b="1" noProof="0" dirty="0"/>
              <a:t>Use cases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CA87A685-4E76-1FEB-318C-DB4FA7F6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71D76BF3-ADFD-0315-5579-719E8912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078D4BC0-DE05-A275-5ACF-D9FB07DC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10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685E49F4-37F6-920A-F9C0-48C6BA367A82}"/>
              </a:ext>
            </a:extLst>
          </p:cNvPr>
          <p:cNvGrpSpPr/>
          <p:nvPr/>
        </p:nvGrpSpPr>
        <p:grpSpPr>
          <a:xfrm>
            <a:off x="4264991" y="1066972"/>
            <a:ext cx="3059216" cy="1504089"/>
            <a:chOff x="1473088" y="2060848"/>
            <a:chExt cx="3179875" cy="1563414"/>
          </a:xfrm>
        </p:grpSpPr>
        <p:pic>
          <p:nvPicPr>
            <p:cNvPr id="59" name="Picture Placeholder 6">
              <a:extLst>
                <a:ext uri="{FF2B5EF4-FFF2-40B4-BE49-F238E27FC236}">
                  <a16:creationId xmlns:a16="http://schemas.microsoft.com/office/drawing/2014/main" id="{9C0465F9-49D1-B04A-99D3-5B77D5122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" t="24039" r="72335" b="53903"/>
            <a:stretch/>
          </p:blipFill>
          <p:spPr>
            <a:xfrm>
              <a:off x="1473088" y="2060848"/>
              <a:ext cx="3125144" cy="1512168"/>
            </a:xfrm>
            <a:prstGeom prst="rect">
              <a:avLst/>
            </a:prstGeom>
          </p:spPr>
        </p:pic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E1BF0BA-0080-B1C4-3456-ED4DD8E52669}"/>
                </a:ext>
              </a:extLst>
            </p:cNvPr>
            <p:cNvSpPr/>
            <p:nvPr/>
          </p:nvSpPr>
          <p:spPr>
            <a:xfrm>
              <a:off x="3962400" y="2873190"/>
              <a:ext cx="690563" cy="751073"/>
            </a:xfrm>
            <a:custGeom>
              <a:avLst/>
              <a:gdLst>
                <a:gd name="connsiteX0" fmla="*/ 571500 w 690563"/>
                <a:gd name="connsiteY0" fmla="*/ 17648 h 751073"/>
                <a:gd name="connsiteX1" fmla="*/ 571500 w 690563"/>
                <a:gd name="connsiteY1" fmla="*/ 17648 h 751073"/>
                <a:gd name="connsiteX2" fmla="*/ 671513 w 690563"/>
                <a:gd name="connsiteY2" fmla="*/ 8123 h 751073"/>
                <a:gd name="connsiteX3" fmla="*/ 676275 w 690563"/>
                <a:gd name="connsiteY3" fmla="*/ 36698 h 751073"/>
                <a:gd name="connsiteX4" fmla="*/ 690563 w 690563"/>
                <a:gd name="connsiteY4" fmla="*/ 89085 h 751073"/>
                <a:gd name="connsiteX5" fmla="*/ 657225 w 690563"/>
                <a:gd name="connsiteY5" fmla="*/ 170048 h 751073"/>
                <a:gd name="connsiteX6" fmla="*/ 628650 w 690563"/>
                <a:gd name="connsiteY6" fmla="*/ 203385 h 751073"/>
                <a:gd name="connsiteX7" fmla="*/ 609600 w 690563"/>
                <a:gd name="connsiteY7" fmla="*/ 227198 h 751073"/>
                <a:gd name="connsiteX8" fmla="*/ 595313 w 690563"/>
                <a:gd name="connsiteY8" fmla="*/ 241485 h 751073"/>
                <a:gd name="connsiteX9" fmla="*/ 542925 w 690563"/>
                <a:gd name="connsiteY9" fmla="*/ 327210 h 751073"/>
                <a:gd name="connsiteX10" fmla="*/ 528638 w 690563"/>
                <a:gd name="connsiteY10" fmla="*/ 346260 h 751073"/>
                <a:gd name="connsiteX11" fmla="*/ 452438 w 690563"/>
                <a:gd name="connsiteY11" fmla="*/ 441510 h 751073"/>
                <a:gd name="connsiteX12" fmla="*/ 419100 w 690563"/>
                <a:gd name="connsiteY12" fmla="*/ 479610 h 751073"/>
                <a:gd name="connsiteX13" fmla="*/ 400050 w 690563"/>
                <a:gd name="connsiteY13" fmla="*/ 508185 h 751073"/>
                <a:gd name="connsiteX14" fmla="*/ 338138 w 690563"/>
                <a:gd name="connsiteY14" fmla="*/ 570098 h 751073"/>
                <a:gd name="connsiteX15" fmla="*/ 309563 w 690563"/>
                <a:gd name="connsiteY15" fmla="*/ 598673 h 751073"/>
                <a:gd name="connsiteX16" fmla="*/ 295275 w 690563"/>
                <a:gd name="connsiteY16" fmla="*/ 622485 h 751073"/>
                <a:gd name="connsiteX17" fmla="*/ 285750 w 690563"/>
                <a:gd name="connsiteY17" fmla="*/ 641535 h 751073"/>
                <a:gd name="connsiteX18" fmla="*/ 261938 w 690563"/>
                <a:gd name="connsiteY18" fmla="*/ 665348 h 751073"/>
                <a:gd name="connsiteX19" fmla="*/ 252413 w 690563"/>
                <a:gd name="connsiteY19" fmla="*/ 684398 h 751073"/>
                <a:gd name="connsiteX20" fmla="*/ 195263 w 690563"/>
                <a:gd name="connsiteY20" fmla="*/ 722498 h 751073"/>
                <a:gd name="connsiteX21" fmla="*/ 171450 w 690563"/>
                <a:gd name="connsiteY21" fmla="*/ 736785 h 751073"/>
                <a:gd name="connsiteX22" fmla="*/ 157163 w 690563"/>
                <a:gd name="connsiteY22" fmla="*/ 746310 h 751073"/>
                <a:gd name="connsiteX23" fmla="*/ 142875 w 690563"/>
                <a:gd name="connsiteY23" fmla="*/ 751073 h 751073"/>
                <a:gd name="connsiteX24" fmla="*/ 47625 w 690563"/>
                <a:gd name="connsiteY24" fmla="*/ 741548 h 751073"/>
                <a:gd name="connsiteX25" fmla="*/ 23813 w 690563"/>
                <a:gd name="connsiteY25" fmla="*/ 736785 h 751073"/>
                <a:gd name="connsiteX26" fmla="*/ 0 w 690563"/>
                <a:gd name="connsiteY26" fmla="*/ 717735 h 751073"/>
                <a:gd name="connsiteX27" fmla="*/ 28575 w 690563"/>
                <a:gd name="connsiteY27" fmla="*/ 632010 h 751073"/>
                <a:gd name="connsiteX28" fmla="*/ 42863 w 690563"/>
                <a:gd name="connsiteY28" fmla="*/ 570098 h 751073"/>
                <a:gd name="connsiteX29" fmla="*/ 57150 w 690563"/>
                <a:gd name="connsiteY29" fmla="*/ 531998 h 751073"/>
                <a:gd name="connsiteX30" fmla="*/ 85725 w 690563"/>
                <a:gd name="connsiteY30" fmla="*/ 460560 h 751073"/>
                <a:gd name="connsiteX31" fmla="*/ 152400 w 690563"/>
                <a:gd name="connsiteY31" fmla="*/ 408173 h 751073"/>
                <a:gd name="connsiteX32" fmla="*/ 195263 w 690563"/>
                <a:gd name="connsiteY32" fmla="*/ 379598 h 751073"/>
                <a:gd name="connsiteX33" fmla="*/ 238125 w 690563"/>
                <a:gd name="connsiteY33" fmla="*/ 331973 h 751073"/>
                <a:gd name="connsiteX34" fmla="*/ 290513 w 690563"/>
                <a:gd name="connsiteY34" fmla="*/ 284348 h 751073"/>
                <a:gd name="connsiteX35" fmla="*/ 323850 w 690563"/>
                <a:gd name="connsiteY35" fmla="*/ 251010 h 751073"/>
                <a:gd name="connsiteX36" fmla="*/ 338138 w 690563"/>
                <a:gd name="connsiteY36" fmla="*/ 231960 h 751073"/>
                <a:gd name="connsiteX37" fmla="*/ 357188 w 690563"/>
                <a:gd name="connsiteY37" fmla="*/ 222435 h 751073"/>
                <a:gd name="connsiteX38" fmla="*/ 381000 w 690563"/>
                <a:gd name="connsiteY38" fmla="*/ 193860 h 751073"/>
                <a:gd name="connsiteX39" fmla="*/ 409575 w 690563"/>
                <a:gd name="connsiteY39" fmla="*/ 155760 h 751073"/>
                <a:gd name="connsiteX40" fmla="*/ 428625 w 690563"/>
                <a:gd name="connsiteY40" fmla="*/ 141473 h 751073"/>
                <a:gd name="connsiteX41" fmla="*/ 452438 w 690563"/>
                <a:gd name="connsiteY41" fmla="*/ 117660 h 751073"/>
                <a:gd name="connsiteX42" fmla="*/ 471488 w 690563"/>
                <a:gd name="connsiteY42" fmla="*/ 108135 h 751073"/>
                <a:gd name="connsiteX43" fmla="*/ 504825 w 690563"/>
                <a:gd name="connsiteY43" fmla="*/ 84323 h 751073"/>
                <a:gd name="connsiteX44" fmla="*/ 514350 w 690563"/>
                <a:gd name="connsiteY44" fmla="*/ 70035 h 751073"/>
                <a:gd name="connsiteX45" fmla="*/ 533400 w 690563"/>
                <a:gd name="connsiteY45" fmla="*/ 60510 h 751073"/>
                <a:gd name="connsiteX46" fmla="*/ 547688 w 690563"/>
                <a:gd name="connsiteY46" fmla="*/ 50985 h 751073"/>
                <a:gd name="connsiteX47" fmla="*/ 571500 w 690563"/>
                <a:gd name="connsiteY47" fmla="*/ 17648 h 75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90563" h="751073">
                  <a:moveTo>
                    <a:pt x="571500" y="17648"/>
                  </a:moveTo>
                  <a:lnTo>
                    <a:pt x="571500" y="17648"/>
                  </a:lnTo>
                  <a:cubicBezTo>
                    <a:pt x="602819" y="7208"/>
                    <a:pt x="637025" y="-10448"/>
                    <a:pt x="671513" y="8123"/>
                  </a:cubicBezTo>
                  <a:cubicBezTo>
                    <a:pt x="680015" y="12701"/>
                    <a:pt x="674252" y="27256"/>
                    <a:pt x="676275" y="36698"/>
                  </a:cubicBezTo>
                  <a:cubicBezTo>
                    <a:pt x="682721" y="66780"/>
                    <a:pt x="683307" y="67321"/>
                    <a:pt x="690563" y="89085"/>
                  </a:cubicBezTo>
                  <a:cubicBezTo>
                    <a:pt x="674518" y="137219"/>
                    <a:pt x="679110" y="137221"/>
                    <a:pt x="657225" y="170048"/>
                  </a:cubicBezTo>
                  <a:cubicBezTo>
                    <a:pt x="638064" y="198790"/>
                    <a:pt x="649258" y="179834"/>
                    <a:pt x="628650" y="203385"/>
                  </a:cubicBezTo>
                  <a:cubicBezTo>
                    <a:pt x="621956" y="211035"/>
                    <a:pt x="616294" y="219548"/>
                    <a:pt x="609600" y="227198"/>
                  </a:cubicBezTo>
                  <a:cubicBezTo>
                    <a:pt x="605165" y="232267"/>
                    <a:pt x="599228" y="236005"/>
                    <a:pt x="595313" y="241485"/>
                  </a:cubicBezTo>
                  <a:cubicBezTo>
                    <a:pt x="545928" y="310624"/>
                    <a:pt x="577918" y="272221"/>
                    <a:pt x="542925" y="327210"/>
                  </a:cubicBezTo>
                  <a:cubicBezTo>
                    <a:pt x="538664" y="333906"/>
                    <a:pt x="533190" y="339757"/>
                    <a:pt x="528638" y="346260"/>
                  </a:cubicBezTo>
                  <a:cubicBezTo>
                    <a:pt x="484862" y="408798"/>
                    <a:pt x="538745" y="341577"/>
                    <a:pt x="452438" y="441510"/>
                  </a:cubicBezTo>
                  <a:cubicBezTo>
                    <a:pt x="441408" y="454282"/>
                    <a:pt x="428461" y="465569"/>
                    <a:pt x="419100" y="479610"/>
                  </a:cubicBezTo>
                  <a:cubicBezTo>
                    <a:pt x="412750" y="489135"/>
                    <a:pt x="407683" y="499654"/>
                    <a:pt x="400050" y="508185"/>
                  </a:cubicBezTo>
                  <a:cubicBezTo>
                    <a:pt x="380589" y="529936"/>
                    <a:pt x="358775" y="549460"/>
                    <a:pt x="338138" y="570098"/>
                  </a:cubicBezTo>
                  <a:cubicBezTo>
                    <a:pt x="328613" y="579623"/>
                    <a:pt x="316494" y="587122"/>
                    <a:pt x="309563" y="598673"/>
                  </a:cubicBezTo>
                  <a:cubicBezTo>
                    <a:pt x="304800" y="606610"/>
                    <a:pt x="299771" y="614393"/>
                    <a:pt x="295275" y="622485"/>
                  </a:cubicBezTo>
                  <a:cubicBezTo>
                    <a:pt x="291827" y="628691"/>
                    <a:pt x="290109" y="635931"/>
                    <a:pt x="285750" y="641535"/>
                  </a:cubicBezTo>
                  <a:cubicBezTo>
                    <a:pt x="278858" y="650396"/>
                    <a:pt x="268830" y="656487"/>
                    <a:pt x="261938" y="665348"/>
                  </a:cubicBezTo>
                  <a:cubicBezTo>
                    <a:pt x="257579" y="670952"/>
                    <a:pt x="257803" y="679778"/>
                    <a:pt x="252413" y="684398"/>
                  </a:cubicBezTo>
                  <a:cubicBezTo>
                    <a:pt x="235030" y="699298"/>
                    <a:pt x="214896" y="710719"/>
                    <a:pt x="195263" y="722498"/>
                  </a:cubicBezTo>
                  <a:cubicBezTo>
                    <a:pt x="187325" y="727260"/>
                    <a:pt x="179300" y="731879"/>
                    <a:pt x="171450" y="736785"/>
                  </a:cubicBezTo>
                  <a:cubicBezTo>
                    <a:pt x="166596" y="739818"/>
                    <a:pt x="162282" y="743750"/>
                    <a:pt x="157163" y="746310"/>
                  </a:cubicBezTo>
                  <a:cubicBezTo>
                    <a:pt x="152673" y="748555"/>
                    <a:pt x="147638" y="749485"/>
                    <a:pt x="142875" y="751073"/>
                  </a:cubicBezTo>
                  <a:lnTo>
                    <a:pt x="47625" y="741548"/>
                  </a:lnTo>
                  <a:cubicBezTo>
                    <a:pt x="39588" y="740584"/>
                    <a:pt x="31053" y="740405"/>
                    <a:pt x="23813" y="736785"/>
                  </a:cubicBezTo>
                  <a:cubicBezTo>
                    <a:pt x="14721" y="732239"/>
                    <a:pt x="7938" y="724085"/>
                    <a:pt x="0" y="717735"/>
                  </a:cubicBezTo>
                  <a:cubicBezTo>
                    <a:pt x="28308" y="590350"/>
                    <a:pt x="-12861" y="762237"/>
                    <a:pt x="28575" y="632010"/>
                  </a:cubicBezTo>
                  <a:cubicBezTo>
                    <a:pt x="34997" y="611827"/>
                    <a:pt x="37044" y="590463"/>
                    <a:pt x="42863" y="570098"/>
                  </a:cubicBezTo>
                  <a:cubicBezTo>
                    <a:pt x="46589" y="557056"/>
                    <a:pt x="52861" y="544866"/>
                    <a:pt x="57150" y="531998"/>
                  </a:cubicBezTo>
                  <a:cubicBezTo>
                    <a:pt x="62445" y="516113"/>
                    <a:pt x="69419" y="475907"/>
                    <a:pt x="85725" y="460560"/>
                  </a:cubicBezTo>
                  <a:cubicBezTo>
                    <a:pt x="106307" y="441188"/>
                    <a:pt x="128882" y="423851"/>
                    <a:pt x="152400" y="408173"/>
                  </a:cubicBezTo>
                  <a:cubicBezTo>
                    <a:pt x="166688" y="398648"/>
                    <a:pt x="182429" y="391006"/>
                    <a:pt x="195263" y="379598"/>
                  </a:cubicBezTo>
                  <a:cubicBezTo>
                    <a:pt x="211226" y="365409"/>
                    <a:pt x="223552" y="347587"/>
                    <a:pt x="238125" y="331973"/>
                  </a:cubicBezTo>
                  <a:cubicBezTo>
                    <a:pt x="275396" y="292039"/>
                    <a:pt x="248133" y="323468"/>
                    <a:pt x="290513" y="284348"/>
                  </a:cubicBezTo>
                  <a:cubicBezTo>
                    <a:pt x="302061" y="273688"/>
                    <a:pt x="313279" y="262639"/>
                    <a:pt x="323850" y="251010"/>
                  </a:cubicBezTo>
                  <a:cubicBezTo>
                    <a:pt x="329189" y="245137"/>
                    <a:pt x="332111" y="237126"/>
                    <a:pt x="338138" y="231960"/>
                  </a:cubicBezTo>
                  <a:cubicBezTo>
                    <a:pt x="343528" y="227340"/>
                    <a:pt x="350838" y="225610"/>
                    <a:pt x="357188" y="222435"/>
                  </a:cubicBezTo>
                  <a:cubicBezTo>
                    <a:pt x="382915" y="183846"/>
                    <a:pt x="347997" y="234197"/>
                    <a:pt x="381000" y="193860"/>
                  </a:cubicBezTo>
                  <a:cubicBezTo>
                    <a:pt x="391053" y="181573"/>
                    <a:pt x="396875" y="165285"/>
                    <a:pt x="409575" y="155760"/>
                  </a:cubicBezTo>
                  <a:cubicBezTo>
                    <a:pt x="415925" y="150998"/>
                    <a:pt x="422692" y="146746"/>
                    <a:pt x="428625" y="141473"/>
                  </a:cubicBezTo>
                  <a:cubicBezTo>
                    <a:pt x="437015" y="134015"/>
                    <a:pt x="443577" y="124552"/>
                    <a:pt x="452438" y="117660"/>
                  </a:cubicBezTo>
                  <a:cubicBezTo>
                    <a:pt x="458042" y="113301"/>
                    <a:pt x="465808" y="112395"/>
                    <a:pt x="471488" y="108135"/>
                  </a:cubicBezTo>
                  <a:cubicBezTo>
                    <a:pt x="507647" y="81016"/>
                    <a:pt x="474439" y="94451"/>
                    <a:pt x="504825" y="84323"/>
                  </a:cubicBezTo>
                  <a:cubicBezTo>
                    <a:pt x="508000" y="79560"/>
                    <a:pt x="509953" y="73699"/>
                    <a:pt x="514350" y="70035"/>
                  </a:cubicBezTo>
                  <a:cubicBezTo>
                    <a:pt x="519804" y="65490"/>
                    <a:pt x="527236" y="64032"/>
                    <a:pt x="533400" y="60510"/>
                  </a:cubicBezTo>
                  <a:cubicBezTo>
                    <a:pt x="538370" y="57670"/>
                    <a:pt x="543291" y="54649"/>
                    <a:pt x="547688" y="50985"/>
                  </a:cubicBezTo>
                  <a:cubicBezTo>
                    <a:pt x="552862" y="46673"/>
                    <a:pt x="567531" y="23204"/>
                    <a:pt x="571500" y="176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3DE0DE4-C742-8D45-642E-F0FA0A42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52" y="3270651"/>
            <a:ext cx="5917514" cy="2838651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79CF2D24-FF7A-C9B8-9976-F6E7598F6EF5}"/>
              </a:ext>
            </a:extLst>
          </p:cNvPr>
          <p:cNvSpPr txBox="1">
            <a:spLocks/>
          </p:cNvSpPr>
          <p:nvPr/>
        </p:nvSpPr>
        <p:spPr>
          <a:xfrm>
            <a:off x="6215399" y="-557976"/>
            <a:ext cx="4449188" cy="4469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B6B7EA0-E7F3-B239-9608-65DB897B5DF3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9180512" cy="5178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Simulation-assisted interpretation of experiments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458718-8B73-BF1B-64C5-6D65F51E9F83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52" name="Datumsplatzhalter 1">
            <a:extLst>
              <a:ext uri="{FF2B5EF4-FFF2-40B4-BE49-F238E27FC236}">
                <a16:creationId xmlns:a16="http://schemas.microsoft.com/office/drawing/2014/main" id="{E0892452-6239-6E69-93F5-D586EF93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3" name="Fußzeilenplatzhalter 2">
            <a:extLst>
              <a:ext uri="{FF2B5EF4-FFF2-40B4-BE49-F238E27FC236}">
                <a16:creationId xmlns:a16="http://schemas.microsoft.com/office/drawing/2014/main" id="{3B23A881-65F6-6252-0F76-3F059E1F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4" name="Foliennummernplatzhalter 3">
            <a:extLst>
              <a:ext uri="{FF2B5EF4-FFF2-40B4-BE49-F238E27FC236}">
                <a16:creationId xmlns:a16="http://schemas.microsoft.com/office/drawing/2014/main" id="{1F1423D8-7A00-13FE-D3BD-109412BE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11</a:t>
            </a:fld>
            <a:endParaRPr lang="de-CH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B2DB9F-6ED7-D1D7-0E32-5652D321EB98}"/>
              </a:ext>
            </a:extLst>
          </p:cNvPr>
          <p:cNvGrpSpPr/>
          <p:nvPr/>
        </p:nvGrpSpPr>
        <p:grpSpPr>
          <a:xfrm>
            <a:off x="6649273" y="3183701"/>
            <a:ext cx="379094" cy="482902"/>
            <a:chOff x="5509778" y="2975564"/>
            <a:chExt cx="1305474" cy="16629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C5F4FA-452F-7B7F-DBE3-7F096F456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62" t="37788" r="13363" b="9840"/>
            <a:stretch/>
          </p:blipFill>
          <p:spPr>
            <a:xfrm rot="408925">
              <a:off x="5630390" y="3656271"/>
              <a:ext cx="1184862" cy="9822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9A0BC2-97CF-7198-F1E9-6CACEA719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62" t="37788" r="13363" b="9840"/>
            <a:stretch/>
          </p:blipFill>
          <p:spPr>
            <a:xfrm rot="11165013">
              <a:off x="5509778" y="2975564"/>
              <a:ext cx="1184862" cy="982247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AE3B549C-C55B-81E5-6DE5-E83D520CE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43872" y="2953519"/>
            <a:ext cx="1640097" cy="74444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5876CAA-089A-3385-9BB9-E76D6F893B45}"/>
              </a:ext>
            </a:extLst>
          </p:cNvPr>
          <p:cNvGrpSpPr/>
          <p:nvPr/>
        </p:nvGrpSpPr>
        <p:grpSpPr>
          <a:xfrm>
            <a:off x="7093670" y="2213303"/>
            <a:ext cx="4636806" cy="3807397"/>
            <a:chOff x="6864615" y="947426"/>
            <a:chExt cx="4636806" cy="38073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9428BAF-E0A3-F286-33E6-41B1E4EC6055}"/>
                </a:ext>
              </a:extLst>
            </p:cNvPr>
            <p:cNvGrpSpPr/>
            <p:nvPr/>
          </p:nvGrpSpPr>
          <p:grpSpPr>
            <a:xfrm>
              <a:off x="6864615" y="947426"/>
              <a:ext cx="4636806" cy="3807397"/>
              <a:chOff x="6816080" y="404664"/>
              <a:chExt cx="3313553" cy="2720841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350B956E-6A7E-055D-12F4-CAC7EE08C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5" t="5647" r="7924" b="-684"/>
              <a:stretch/>
            </p:blipFill>
            <p:spPr>
              <a:xfrm>
                <a:off x="6816080" y="404664"/>
                <a:ext cx="3313553" cy="272084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8F9939A-D5EF-DB2F-8AF8-09120973E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68" t="31146" r="84980" b="58986"/>
              <a:stretch/>
            </p:blipFill>
            <p:spPr>
              <a:xfrm>
                <a:off x="8805466" y="853115"/>
                <a:ext cx="498464" cy="282482"/>
              </a:xfrm>
              <a:prstGeom prst="rect">
                <a:avLst/>
              </a:prstGeom>
            </p:spPr>
          </p:pic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CA66DE-E1D4-285B-CAA2-81BE4EB7AE82}"/>
                </a:ext>
              </a:extLst>
            </p:cNvPr>
            <p:cNvSpPr/>
            <p:nvPr/>
          </p:nvSpPr>
          <p:spPr>
            <a:xfrm>
              <a:off x="6898839" y="1970254"/>
              <a:ext cx="815561" cy="378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pic>
          <p:nvPicPr>
            <p:cNvPr id="30" name="Picture 2" descr="AiiDAlab – AiiDA Jupyter Environment | AiiDAlab">
              <a:extLst>
                <a:ext uri="{FF2B5EF4-FFF2-40B4-BE49-F238E27FC236}">
                  <a16:creationId xmlns:a16="http://schemas.microsoft.com/office/drawing/2014/main" id="{FA603897-7CCC-B95D-EF06-C3DF3BC28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076" y="2009058"/>
              <a:ext cx="1756840" cy="30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342F3-DE1E-C8F6-5DCE-F0D3BF80DA14}"/>
              </a:ext>
            </a:extLst>
          </p:cNvPr>
          <p:cNvGrpSpPr/>
          <p:nvPr/>
        </p:nvGrpSpPr>
        <p:grpSpPr>
          <a:xfrm>
            <a:off x="791459" y="1030026"/>
            <a:ext cx="3100204" cy="1888430"/>
            <a:chOff x="791459" y="1030026"/>
            <a:chExt cx="3100204" cy="18884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DBA1B7-6871-3C03-29F8-FFBCDF9E0014}"/>
                </a:ext>
              </a:extLst>
            </p:cNvPr>
            <p:cNvGrpSpPr/>
            <p:nvPr/>
          </p:nvGrpSpPr>
          <p:grpSpPr>
            <a:xfrm>
              <a:off x="791459" y="1030026"/>
              <a:ext cx="1157296" cy="1871754"/>
              <a:chOff x="791459" y="1030026"/>
              <a:chExt cx="1157296" cy="1871754"/>
            </a:xfrm>
          </p:grpSpPr>
          <p:pic>
            <p:nvPicPr>
              <p:cNvPr id="18" name="Picture 12" descr="Dr. Carlo Pignedoli">
                <a:extLst>
                  <a:ext uri="{FF2B5EF4-FFF2-40B4-BE49-F238E27FC236}">
                    <a16:creationId xmlns:a16="http://schemas.microsoft.com/office/drawing/2014/main" id="{D16EBE11-B180-0E42-6553-69FEAEFC5F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974" y="1030026"/>
                <a:ext cx="753944" cy="994212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E66F9D-16AA-AB30-0F8C-8CD1574C81ED}"/>
                  </a:ext>
                </a:extLst>
              </p:cNvPr>
              <p:cNvSpPr txBox="1"/>
              <p:nvPr/>
            </p:nvSpPr>
            <p:spPr>
              <a:xfrm>
                <a:off x="791459" y="2112476"/>
                <a:ext cx="1157296" cy="789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Carlo</a:t>
                </a:r>
              </a:p>
              <a:p>
                <a:pPr algn="ctr"/>
                <a:r>
                  <a:rPr lang="en-US" sz="1400" dirty="0" err="1"/>
                  <a:t>Pignedoli</a:t>
                </a:r>
                <a:endParaRPr lang="en-US" sz="1400" dirty="0"/>
              </a:p>
              <a:p>
                <a:pPr algn="ctr"/>
                <a:r>
                  <a:rPr lang="en-US" sz="1400" dirty="0"/>
                  <a:t>(</a:t>
                </a:r>
                <a:r>
                  <a:rPr lang="en-US" sz="1400" dirty="0" err="1"/>
                  <a:t>Empa</a:t>
                </a:r>
                <a:r>
                  <a:rPr lang="en-US" sz="1400" dirty="0"/>
                  <a:t>)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F3C684-F753-D66A-B9E1-573D2B53E7D4}"/>
                </a:ext>
              </a:extLst>
            </p:cNvPr>
            <p:cNvGrpSpPr/>
            <p:nvPr/>
          </p:nvGrpSpPr>
          <p:grpSpPr>
            <a:xfrm>
              <a:off x="1770362" y="1030026"/>
              <a:ext cx="2121301" cy="1888430"/>
              <a:chOff x="9418567" y="4421920"/>
              <a:chExt cx="2121301" cy="1888430"/>
            </a:xfrm>
          </p:grpSpPr>
          <p:pic>
            <p:nvPicPr>
              <p:cNvPr id="3" name="Picture 12">
                <a:extLst>
                  <a:ext uri="{FF2B5EF4-FFF2-40B4-BE49-F238E27FC236}">
                    <a16:creationId xmlns:a16="http://schemas.microsoft.com/office/drawing/2014/main" id="{FC417F7C-00A9-A236-367B-94C66AF57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584247" y="4421920"/>
                <a:ext cx="753945" cy="994211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A6F975-1741-409F-5466-3E25BA1C38C6}"/>
                  </a:ext>
                </a:extLst>
              </p:cNvPr>
              <p:cNvSpPr txBox="1"/>
              <p:nvPr/>
            </p:nvSpPr>
            <p:spPr>
              <a:xfrm>
                <a:off x="10382572" y="5521045"/>
                <a:ext cx="1157296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Sasha</a:t>
                </a:r>
              </a:p>
              <a:p>
                <a:pPr algn="ctr"/>
                <a:r>
                  <a:rPr lang="en-US" sz="1400" dirty="0" err="1"/>
                  <a:t>Yakutovich</a:t>
                </a:r>
                <a:endParaRPr lang="en-US" sz="1400" dirty="0"/>
              </a:p>
              <a:p>
                <a:pPr algn="ctr"/>
                <a:r>
                  <a:rPr lang="en-US" sz="1400" dirty="0"/>
                  <a:t>(</a:t>
                </a:r>
                <a:r>
                  <a:rPr lang="en-US" sz="1400" dirty="0" err="1"/>
                  <a:t>Empa</a:t>
                </a:r>
                <a:r>
                  <a:rPr lang="en-US" sz="1400" dirty="0"/>
                  <a:t>)</a:t>
                </a:r>
              </a:p>
            </p:txBody>
          </p:sp>
          <p:pic>
            <p:nvPicPr>
              <p:cNvPr id="11" name="Picture 12">
                <a:extLst>
                  <a:ext uri="{FF2B5EF4-FFF2-40B4-BE49-F238E27FC236}">
                    <a16:creationId xmlns:a16="http://schemas.microsoft.com/office/drawing/2014/main" id="{561A1FC3-A23B-1341-79FF-6F4F0085D9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615082" y="4421920"/>
                <a:ext cx="753943" cy="994211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E6928C-BE42-7FD6-9518-78E5AE280EFF}"/>
                  </a:ext>
                </a:extLst>
              </p:cNvPr>
              <p:cNvSpPr txBox="1"/>
              <p:nvPr/>
            </p:nvSpPr>
            <p:spPr>
              <a:xfrm>
                <a:off x="9418567" y="5521045"/>
                <a:ext cx="1157296" cy="789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Fabio</a:t>
                </a:r>
              </a:p>
              <a:p>
                <a:pPr algn="ctr"/>
                <a:r>
                  <a:rPr lang="en-US" sz="1400" dirty="0"/>
                  <a:t>Lopes</a:t>
                </a:r>
              </a:p>
              <a:p>
                <a:pPr algn="ctr"/>
                <a:r>
                  <a:rPr lang="en-US" sz="1400" dirty="0"/>
                  <a:t>(</a:t>
                </a:r>
                <a:r>
                  <a:rPr lang="en-US" sz="1400" dirty="0" err="1"/>
                  <a:t>Empa</a:t>
                </a:r>
                <a:r>
                  <a:rPr lang="en-US" sz="1400" dirty="0"/>
                  <a:t>)</a:t>
                </a:r>
              </a:p>
            </p:txBody>
          </p:sp>
        </p:grpSp>
      </p:grpSp>
      <p:pic>
        <p:nvPicPr>
          <p:cNvPr id="2" name="Picture 4" descr="Exploring JSON-LD">
            <a:extLst>
              <a:ext uri="{FF2B5EF4-FFF2-40B4-BE49-F238E27FC236}">
                <a16:creationId xmlns:a16="http://schemas.microsoft.com/office/drawing/2014/main" id="{352070CE-4A69-9C95-37A5-1A0978597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85" y="1188610"/>
            <a:ext cx="692910" cy="69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GitHub - nexusformat/NeXusOntology: NeXusOntology: Machine-readable  ontology of the NeXus definitions">
            <a:extLst>
              <a:ext uri="{FF2B5EF4-FFF2-40B4-BE49-F238E27FC236}">
                <a16:creationId xmlns:a16="http://schemas.microsoft.com/office/drawing/2014/main" id="{96FB31B5-BE34-F5DF-3CF5-A88F7F91A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6" t="11130" r="5707" b="51645"/>
          <a:stretch/>
        </p:blipFill>
        <p:spPr bwMode="auto">
          <a:xfrm>
            <a:off x="7937208" y="1200763"/>
            <a:ext cx="657268" cy="6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Packaging research artefacts with RO-Crate – BioExcel – Centre of  Excellence for Computation Biomolecular Research">
            <a:extLst>
              <a:ext uri="{FF2B5EF4-FFF2-40B4-BE49-F238E27FC236}">
                <a16:creationId xmlns:a16="http://schemas.microsoft.com/office/drawing/2014/main" id="{B5951B6E-A9C5-3B84-32D2-236B12F8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664" y="1302414"/>
            <a:ext cx="610232" cy="4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mpa - Communication - Aurora Battery Robot">
            <a:extLst>
              <a:ext uri="{FF2B5EF4-FFF2-40B4-BE49-F238E27FC236}">
                <a16:creationId xmlns:a16="http://schemas.microsoft.com/office/drawing/2014/main" id="{EA753999-41E7-D21B-718E-87445775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83" y="1126336"/>
            <a:ext cx="4807047" cy="2701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omputer on a table in front of shelves with wires and wires&#10;&#10;Description automatically generated">
            <a:extLst>
              <a:ext uri="{FF2B5EF4-FFF2-40B4-BE49-F238E27FC236}">
                <a16:creationId xmlns:a16="http://schemas.microsoft.com/office/drawing/2014/main" id="{50A15913-695B-202B-C364-AB90838B1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03" y="3099844"/>
            <a:ext cx="4096290" cy="308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A8CC660C-59E4-E897-FA6F-77EBF6F8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5452929" y="4339106"/>
            <a:ext cx="1782330" cy="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Logo">
            <a:extLst>
              <a:ext uri="{FF2B5EF4-FFF2-40B4-BE49-F238E27FC236}">
                <a16:creationId xmlns:a16="http://schemas.microsoft.com/office/drawing/2014/main" id="{85035B31-50F8-AA7D-DD19-46BD2D53E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5173"/>
          <a:stretch/>
        </p:blipFill>
        <p:spPr bwMode="auto">
          <a:xfrm>
            <a:off x="6109566" y="5308816"/>
            <a:ext cx="720072" cy="8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C46B1A5-63D4-E781-82F9-D1B62069DBEA}"/>
              </a:ext>
            </a:extLst>
          </p:cNvPr>
          <p:cNvGrpSpPr/>
          <p:nvPr/>
        </p:nvGrpSpPr>
        <p:grpSpPr>
          <a:xfrm rot="16200000">
            <a:off x="6323436" y="4921785"/>
            <a:ext cx="266104" cy="338972"/>
            <a:chOff x="5509778" y="2975564"/>
            <a:chExt cx="1305474" cy="166295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79FAB15-5BA2-2779-3A1A-4616D8A83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408925">
              <a:off x="5630390" y="3656271"/>
              <a:ext cx="1184862" cy="98224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12385EC-FD48-2D62-FB1D-FD6FC5E36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11165013">
              <a:off x="5509778" y="2975564"/>
              <a:ext cx="1184862" cy="982247"/>
            </a:xfrm>
            <a:prstGeom prst="rect">
              <a:avLst/>
            </a:prstGeom>
          </p:spPr>
        </p:pic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79CF2D24-FF7A-C9B8-9976-F6E7598F6EF5}"/>
              </a:ext>
            </a:extLst>
          </p:cNvPr>
          <p:cNvSpPr txBox="1">
            <a:spLocks/>
          </p:cNvSpPr>
          <p:nvPr/>
        </p:nvSpPr>
        <p:spPr>
          <a:xfrm>
            <a:off x="6215399" y="-557976"/>
            <a:ext cx="4449188" cy="4469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dirty="0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AF03AC0D-31C6-7099-21DC-F1729B9EEE17}"/>
              </a:ext>
            </a:extLst>
          </p:cNvPr>
          <p:cNvSpPr txBox="1">
            <a:spLocks/>
          </p:cNvSpPr>
          <p:nvPr/>
        </p:nvSpPr>
        <p:spPr>
          <a:xfrm>
            <a:off x="6178192" y="278296"/>
            <a:ext cx="4096290" cy="5178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dirty="0"/>
          </a:p>
        </p:txBody>
      </p:sp>
      <p:pic>
        <p:nvPicPr>
          <p:cNvPr id="33" name="Picture 3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53B93AA-557B-CAF1-788A-27737AB51F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38" y="4345334"/>
            <a:ext cx="2519370" cy="43095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5458718-8B73-BF1B-64C5-6D65F51E9F83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52" name="Datumsplatzhalter 1">
            <a:extLst>
              <a:ext uri="{FF2B5EF4-FFF2-40B4-BE49-F238E27FC236}">
                <a16:creationId xmlns:a16="http://schemas.microsoft.com/office/drawing/2014/main" id="{E0892452-6239-6E69-93F5-D586EF93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3" name="Fußzeilenplatzhalter 2">
            <a:extLst>
              <a:ext uri="{FF2B5EF4-FFF2-40B4-BE49-F238E27FC236}">
                <a16:creationId xmlns:a16="http://schemas.microsoft.com/office/drawing/2014/main" id="{3B23A881-65F6-6252-0F76-3F059E1F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4" name="Foliennummernplatzhalter 3">
            <a:extLst>
              <a:ext uri="{FF2B5EF4-FFF2-40B4-BE49-F238E27FC236}">
                <a16:creationId xmlns:a16="http://schemas.microsoft.com/office/drawing/2014/main" id="{1F1423D8-7A00-13FE-D3BD-109412BE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12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046ADD-0D86-6ECF-D58A-F0446D38AD40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9180512" cy="5178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Workflow-driven robotic experiments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E74010-6852-8A7D-20B9-95552FD11C14}"/>
              </a:ext>
            </a:extLst>
          </p:cNvPr>
          <p:cNvGrpSpPr/>
          <p:nvPr/>
        </p:nvGrpSpPr>
        <p:grpSpPr>
          <a:xfrm>
            <a:off x="4617551" y="4725279"/>
            <a:ext cx="616350" cy="785126"/>
            <a:chOff x="5509778" y="2975564"/>
            <a:chExt cx="1305474" cy="166295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29540F-1524-DE6A-CCC9-929825BF5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408925">
              <a:off x="5630390" y="3656271"/>
              <a:ext cx="1184862" cy="98224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C7DDF2-9876-E1D5-3C25-6D1DD64F0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11165013">
              <a:off x="5509778" y="2975564"/>
              <a:ext cx="1184862" cy="98224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7D9FCE-7ABD-B739-EE35-609D4291B69D}"/>
              </a:ext>
            </a:extLst>
          </p:cNvPr>
          <p:cNvGrpSpPr/>
          <p:nvPr/>
        </p:nvGrpSpPr>
        <p:grpSpPr>
          <a:xfrm>
            <a:off x="6996300" y="5582656"/>
            <a:ext cx="266104" cy="338972"/>
            <a:chOff x="5509778" y="2975564"/>
            <a:chExt cx="1305474" cy="166295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6AA39C7-5763-5A6C-C48A-C5BFE907B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408925">
              <a:off x="5630390" y="3656271"/>
              <a:ext cx="1184862" cy="98224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B107B95-EFA2-9899-71EC-9AB6CD160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11165013">
              <a:off x="5509778" y="2975564"/>
              <a:ext cx="1184862" cy="982247"/>
            </a:xfrm>
            <a:prstGeom prst="rect">
              <a:avLst/>
            </a:prstGeom>
          </p:spPr>
        </p:pic>
      </p:grpSp>
      <p:pic>
        <p:nvPicPr>
          <p:cNvPr id="45" name="Picture 4" descr="Scientist Looking To Clipboard | Great PowerPoint ClipArt for Presentations  - PresenterMedia.com">
            <a:extLst>
              <a:ext uri="{FF2B5EF4-FFF2-40B4-BE49-F238E27FC236}">
                <a16:creationId xmlns:a16="http://schemas.microsoft.com/office/drawing/2014/main" id="{1C3A36FC-D735-3F10-6CC7-238E99635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3" r="8532"/>
          <a:stretch/>
        </p:blipFill>
        <p:spPr bwMode="auto">
          <a:xfrm>
            <a:off x="636579" y="4311182"/>
            <a:ext cx="795930" cy="170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7911B82-F01B-850F-5662-41254BAEE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4744" y="4979512"/>
            <a:ext cx="1874826" cy="112489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E7D72D33-9FBF-A7EF-D1EC-F7D0BA3289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7823" y="2455854"/>
            <a:ext cx="1888711" cy="85728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3E0CECE0-22A4-D55B-CAD3-C99707E75B00}"/>
              </a:ext>
            </a:extLst>
          </p:cNvPr>
          <p:cNvGrpSpPr/>
          <p:nvPr/>
        </p:nvGrpSpPr>
        <p:grpSpPr>
          <a:xfrm rot="4500000">
            <a:off x="1437295" y="3419904"/>
            <a:ext cx="616350" cy="785126"/>
            <a:chOff x="5509778" y="2975564"/>
            <a:chExt cx="1305474" cy="1662954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A5016F1-D2F0-180E-BF42-F27722962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408925">
              <a:off x="5630390" y="3656271"/>
              <a:ext cx="1184862" cy="98224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088E002-59E7-9DAC-6BB9-D59A8569A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62" t="37788" r="13363" b="9840"/>
            <a:stretch/>
          </p:blipFill>
          <p:spPr>
            <a:xfrm rot="11165013">
              <a:off x="5509778" y="2975564"/>
              <a:ext cx="1184862" cy="98224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341818-6729-C31D-1800-EC92CA9945A0}"/>
              </a:ext>
            </a:extLst>
          </p:cNvPr>
          <p:cNvGrpSpPr/>
          <p:nvPr/>
        </p:nvGrpSpPr>
        <p:grpSpPr>
          <a:xfrm>
            <a:off x="7859177" y="1026736"/>
            <a:ext cx="3238443" cy="1833590"/>
            <a:chOff x="7859177" y="1120792"/>
            <a:chExt cx="3238443" cy="1833590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4146124F-19F3-528C-2CEE-B636B2409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" r="187"/>
            <a:stretch/>
          </p:blipFill>
          <p:spPr bwMode="auto">
            <a:xfrm>
              <a:off x="8062336" y="1122338"/>
              <a:ext cx="755314" cy="999758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4BB9F07-CCCE-453A-9405-2EFFAA784A67}"/>
                </a:ext>
              </a:extLst>
            </p:cNvPr>
            <p:cNvSpPr txBox="1"/>
            <p:nvPr/>
          </p:nvSpPr>
          <p:spPr>
            <a:xfrm>
              <a:off x="7859177" y="2214173"/>
              <a:ext cx="11616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Corsin</a:t>
              </a:r>
              <a:r>
                <a:rPr lang="en-US" sz="1400" dirty="0"/>
                <a:t> Battaglia</a:t>
              </a:r>
            </a:p>
            <a:p>
              <a:pPr algn="ctr"/>
              <a:r>
                <a:rPr lang="en-US" sz="1400" dirty="0"/>
                <a:t>(</a:t>
              </a:r>
              <a:r>
                <a:rPr lang="en-US" sz="1400" dirty="0" err="1"/>
                <a:t>Empa</a:t>
              </a:r>
              <a:r>
                <a:rPr lang="en-US" sz="1400" dirty="0"/>
                <a:t>)</a:t>
              </a:r>
            </a:p>
          </p:txBody>
        </p: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9AF471CC-B575-3480-D3F9-E1EF702EF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" r="3776"/>
            <a:stretch/>
          </p:blipFill>
          <p:spPr bwMode="auto">
            <a:xfrm>
              <a:off x="9107471" y="1120792"/>
              <a:ext cx="755314" cy="999758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42CA17-3D2F-4174-F346-BC7E673F8D4D}"/>
                </a:ext>
              </a:extLst>
            </p:cNvPr>
            <p:cNvSpPr txBox="1"/>
            <p:nvPr/>
          </p:nvSpPr>
          <p:spPr>
            <a:xfrm>
              <a:off x="8904312" y="2215718"/>
              <a:ext cx="11616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Nukorn</a:t>
              </a:r>
              <a:endParaRPr lang="en-US" sz="1400" dirty="0"/>
            </a:p>
            <a:p>
              <a:pPr algn="ctr"/>
              <a:r>
                <a:rPr lang="en-US" sz="1400" dirty="0" err="1"/>
                <a:t>Plainpan</a:t>
              </a:r>
              <a:endParaRPr lang="en-US" sz="1400" dirty="0"/>
            </a:p>
            <a:p>
              <a:pPr algn="ctr"/>
              <a:r>
                <a:rPr lang="en-US" sz="1400" dirty="0"/>
                <a:t>(</a:t>
              </a:r>
              <a:r>
                <a:rPr lang="en-US" sz="1400" dirty="0" err="1"/>
                <a:t>Empa</a:t>
              </a:r>
              <a:r>
                <a:rPr lang="en-US" sz="1400" dirty="0"/>
                <a:t>)</a:t>
              </a:r>
            </a:p>
          </p:txBody>
        </p:sp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A1A99956-6C6B-53EA-7AF6-A6407285C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" r="187"/>
            <a:stretch/>
          </p:blipFill>
          <p:spPr bwMode="auto">
            <a:xfrm>
              <a:off x="10139147" y="1120792"/>
              <a:ext cx="755314" cy="999758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1E87E6-3D7A-89DB-C0F0-E6CFEEEBA679}"/>
                </a:ext>
              </a:extLst>
            </p:cNvPr>
            <p:cNvSpPr txBox="1"/>
            <p:nvPr/>
          </p:nvSpPr>
          <p:spPr>
            <a:xfrm>
              <a:off x="9935988" y="2215718"/>
              <a:ext cx="11616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Graham</a:t>
              </a:r>
            </a:p>
            <a:p>
              <a:pPr algn="ctr"/>
              <a:r>
                <a:rPr lang="en-US" sz="1400" dirty="0"/>
                <a:t>Kimbell</a:t>
              </a:r>
            </a:p>
            <a:p>
              <a:pPr algn="ctr"/>
              <a:r>
                <a:rPr lang="en-US" sz="1400" dirty="0"/>
                <a:t>(</a:t>
              </a:r>
              <a:r>
                <a:rPr lang="en-US" sz="1400" dirty="0" err="1"/>
                <a:t>Empa</a:t>
              </a:r>
              <a:r>
                <a:rPr lang="en-US" sz="1400" dirty="0"/>
                <a:t>)</a:t>
              </a:r>
            </a:p>
          </p:txBody>
        </p:sp>
      </p:grpSp>
      <p:pic>
        <p:nvPicPr>
          <p:cNvPr id="2" name="Picture 4" descr="Exploring JSON-LD">
            <a:extLst>
              <a:ext uri="{FF2B5EF4-FFF2-40B4-BE49-F238E27FC236}">
                <a16:creationId xmlns:a16="http://schemas.microsoft.com/office/drawing/2014/main" id="{45818C3C-CF50-D52B-0F90-8D02C95A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6" y="1682148"/>
            <a:ext cx="692910" cy="69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Packaging research artefacts with RO-Crate – BioExcel – Centre of  Excellence for Computation Biomolecular Research">
            <a:extLst>
              <a:ext uri="{FF2B5EF4-FFF2-40B4-BE49-F238E27FC236}">
                <a16:creationId xmlns:a16="http://schemas.microsoft.com/office/drawing/2014/main" id="{23ADA990-D0AA-B804-1391-C5B31E85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25" y="1795952"/>
            <a:ext cx="610232" cy="4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itHub - BIG-MAP/BattINFO: A Battery Interface Ontology based on EMMO">
            <a:extLst>
              <a:ext uri="{FF2B5EF4-FFF2-40B4-BE49-F238E27FC236}">
                <a16:creationId xmlns:a16="http://schemas.microsoft.com/office/drawing/2014/main" id="{997DACFF-4EA1-CA0C-F245-E82F2967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05" y="884009"/>
            <a:ext cx="766442" cy="7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2D963-65C5-93CB-4161-3F876AAA2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268760"/>
            <a:ext cx="8045451" cy="48246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6000" b="1" noProof="0" dirty="0"/>
              <a:t>Phase 1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Standards &amp; protocols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Outreach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DB995E67-1865-38F2-C7E7-75567896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1AE2BDA4-E23B-929E-137B-182BDB7C4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A8F31740-AE23-A0D6-B46B-CA2DD067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13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4A84-E74B-BEA9-DB2B-CA1EC1E6448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1 – standards &amp; 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EFA6C-2AC1-2018-F17E-2871E5E7F870}"/>
              </a:ext>
            </a:extLst>
          </p:cNvPr>
          <p:cNvSpPr txBox="1"/>
          <p:nvPr/>
        </p:nvSpPr>
        <p:spPr>
          <a:xfrm>
            <a:off x="799827" y="5960313"/>
            <a:ext cx="437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3425"/>
                </a:solidFill>
              </a:rPr>
              <a:t>https://github.com/ord-premise/interoperability-guidelines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4AFBDE-E08B-7426-F567-9D9FD513D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27" y="1449945"/>
            <a:ext cx="4377804" cy="436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64D6A3-EDD1-5159-0173-CD5310AAAB6D}"/>
              </a:ext>
            </a:extLst>
          </p:cNvPr>
          <p:cNvSpPr txBox="1"/>
          <p:nvPr/>
        </p:nvSpPr>
        <p:spPr>
          <a:xfrm>
            <a:off x="5536980" y="596031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3425"/>
                </a:solidFill>
              </a:rPr>
              <a:t>https://ord-premise.org/tutorials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9B2E45-EAA8-B301-655F-A7A29F4C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774" y="1916316"/>
            <a:ext cx="1548792" cy="644694"/>
          </a:xfrm>
          <a:prstGeom prst="rect">
            <a:avLst/>
          </a:prstGeom>
        </p:spPr>
      </p:pic>
      <p:pic>
        <p:nvPicPr>
          <p:cNvPr id="19" name="Picture 4" descr="Exploring JSON-LD">
            <a:extLst>
              <a:ext uri="{FF2B5EF4-FFF2-40B4-BE49-F238E27FC236}">
                <a16:creationId xmlns:a16="http://schemas.microsoft.com/office/drawing/2014/main" id="{13470565-0686-3900-C251-2B4E08FA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562" y="1892208"/>
            <a:ext cx="692910" cy="69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EMMO | EMMC">
            <a:extLst>
              <a:ext uri="{FF2B5EF4-FFF2-40B4-BE49-F238E27FC236}">
                <a16:creationId xmlns:a16="http://schemas.microsoft.com/office/drawing/2014/main" id="{D6B17F99-5822-3604-52AF-9C3E24FCD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470" y="1036723"/>
            <a:ext cx="737852" cy="67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GitHub - BIG-MAP/BattINFO: A Battery Interface Ontology based on EMMO">
            <a:extLst>
              <a:ext uri="{FF2B5EF4-FFF2-40B4-BE49-F238E27FC236}">
                <a16:creationId xmlns:a16="http://schemas.microsoft.com/office/drawing/2014/main" id="{2ECB7081-7AA7-0669-EDC6-B46B5FEC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98" y="989460"/>
            <a:ext cx="766442" cy="7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GitHub - nexusformat/NeXusOntology: NeXusOntology: Machine-readable  ontology of the NeXus definitions">
            <a:extLst>
              <a:ext uri="{FF2B5EF4-FFF2-40B4-BE49-F238E27FC236}">
                <a16:creationId xmlns:a16="http://schemas.microsoft.com/office/drawing/2014/main" id="{1014706D-6E21-362C-8AEF-7DF8FB845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6" t="11130" r="5707" b="51645"/>
          <a:stretch/>
        </p:blipFill>
        <p:spPr bwMode="auto">
          <a:xfrm>
            <a:off x="10877159" y="1038379"/>
            <a:ext cx="657268" cy="6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xample of one branch of the BattINFO ontology show the classes and... |  Download Scientific Diagram">
            <a:extLst>
              <a:ext uri="{FF2B5EF4-FFF2-40B4-BE49-F238E27FC236}">
                <a16:creationId xmlns:a16="http://schemas.microsoft.com/office/drawing/2014/main" id="{3FA50A3A-AC47-54BF-E8F1-1F4698A5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31" y="957646"/>
            <a:ext cx="284182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F65446-2F38-6738-2995-691C6A4F4CB9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B21AA4A0-C65A-AA5C-8433-D9A26239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1269F276-A719-4DD4-2A55-95ACD93F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B0BD10BE-372C-722E-C340-09D2A6CA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14</a:t>
            </a:fld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BA059-63D5-82DB-865E-3F280C2FEE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74" t="421" r="-174" b="421"/>
          <a:stretch/>
        </p:blipFill>
        <p:spPr>
          <a:xfrm>
            <a:off x="5745331" y="3084742"/>
            <a:ext cx="5697734" cy="273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15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4A84-E74B-BEA9-DB2B-CA1EC1E6448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1 – outreach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D739E5ED-B5B9-A2DB-6572-978F1D147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18671" r="9986" b="25191"/>
          <a:stretch/>
        </p:blipFill>
        <p:spPr bwMode="auto">
          <a:xfrm>
            <a:off x="415432" y="3042517"/>
            <a:ext cx="5069930" cy="2721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Chemotion | Tools und Services | Chemie ...">
            <a:extLst>
              <a:ext uri="{FF2B5EF4-FFF2-40B4-BE49-F238E27FC236}">
                <a16:creationId xmlns:a16="http://schemas.microsoft.com/office/drawing/2014/main" id="{45251F83-10F1-2FFE-1942-D9152AAF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43" y="1601594"/>
            <a:ext cx="1373995" cy="7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053AC6-59DF-F6C6-5AB0-3AC9443A9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7009" y="886659"/>
            <a:ext cx="1869665" cy="84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A1E8A-35D4-14BA-53CD-F5296D98F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978" y="1112581"/>
            <a:ext cx="1633596" cy="348413"/>
          </a:xfrm>
          <a:prstGeom prst="rect">
            <a:avLst/>
          </a:prstGeom>
        </p:spPr>
      </p:pic>
      <p:pic>
        <p:nvPicPr>
          <p:cNvPr id="9" name="Picture 8" descr="Logo Herbie">
            <a:extLst>
              <a:ext uri="{FF2B5EF4-FFF2-40B4-BE49-F238E27FC236}">
                <a16:creationId xmlns:a16="http://schemas.microsoft.com/office/drawing/2014/main" id="{EE2EF469-A43B-5EE1-6017-165366FB9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43" y="956536"/>
            <a:ext cx="1209079" cy="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Getting started | cheminfo ELN documentation">
            <a:extLst>
              <a:ext uri="{FF2B5EF4-FFF2-40B4-BE49-F238E27FC236}">
                <a16:creationId xmlns:a16="http://schemas.microsoft.com/office/drawing/2014/main" id="{4E6771AF-19BB-60E6-AC0D-4499EC25D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151" y="1987599"/>
            <a:ext cx="1872208" cy="4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DD1ED11-2EA3-25BB-F7D7-9D5B9515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56127" y="1912262"/>
            <a:ext cx="1837297" cy="45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B14AAE-6608-96CF-95E0-6AE83F30E3FC}"/>
              </a:ext>
            </a:extLst>
          </p:cNvPr>
          <p:cNvGrpSpPr/>
          <p:nvPr/>
        </p:nvGrpSpPr>
        <p:grpSpPr>
          <a:xfrm>
            <a:off x="916562" y="1124744"/>
            <a:ext cx="4162191" cy="1440160"/>
            <a:chOff x="771838" y="1124744"/>
            <a:chExt cx="3245371" cy="11229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22CB68-66E6-F33D-7105-09A2296A3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1838" y="1124744"/>
              <a:ext cx="3245371" cy="1035036"/>
            </a:xfrm>
            <a:prstGeom prst="rect">
              <a:avLst/>
            </a:prstGeom>
          </p:spPr>
        </p:pic>
        <p:pic>
          <p:nvPicPr>
            <p:cNvPr id="13" name="Picture 12" descr="CECAM-Members">
              <a:extLst>
                <a:ext uri="{FF2B5EF4-FFF2-40B4-BE49-F238E27FC236}">
                  <a16:creationId xmlns:a16="http://schemas.microsoft.com/office/drawing/2014/main" id="{F83BB6DB-1AEE-1D98-687B-070CD22EB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1996839"/>
              <a:ext cx="1354509" cy="250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403C02-55C9-0923-3421-BCE2BF0F40B1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9" name="Datumsplatzhalter 1">
            <a:extLst>
              <a:ext uri="{FF2B5EF4-FFF2-40B4-BE49-F238E27FC236}">
                <a16:creationId xmlns:a16="http://schemas.microsoft.com/office/drawing/2014/main" id="{21C5023D-E283-683C-B350-8E95B66F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3" name="Fußzeilenplatzhalter 2">
            <a:extLst>
              <a:ext uri="{FF2B5EF4-FFF2-40B4-BE49-F238E27FC236}">
                <a16:creationId xmlns:a16="http://schemas.microsoft.com/office/drawing/2014/main" id="{F2CA9FFE-FD9F-E857-1ED0-135F2CB4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4" name="Foliennummernplatzhalter 3">
            <a:extLst>
              <a:ext uri="{FF2B5EF4-FFF2-40B4-BE49-F238E27FC236}">
                <a16:creationId xmlns:a16="http://schemas.microsoft.com/office/drawing/2014/main" id="{B281CB18-BB64-2989-9444-8AC2A6D4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186309-5254-A229-1B9D-6457FA9DDEB6}"/>
              </a:ext>
            </a:extLst>
          </p:cNvPr>
          <p:cNvSpPr txBox="1"/>
          <p:nvPr/>
        </p:nvSpPr>
        <p:spPr>
          <a:xfrm>
            <a:off x="6952436" y="5960313"/>
            <a:ext cx="3907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3425"/>
                </a:solidFill>
              </a:rPr>
              <a:t>https://github.com/MADICES/interop-demo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11BEBC-222E-4BB6-5419-679B849C859F}"/>
              </a:ext>
            </a:extLst>
          </p:cNvPr>
          <p:cNvSpPr txBox="1"/>
          <p:nvPr/>
        </p:nvSpPr>
        <p:spPr>
          <a:xfrm>
            <a:off x="529062" y="5960313"/>
            <a:ext cx="437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3425"/>
                </a:solidFill>
              </a:rPr>
              <a:t>https://madices.github.io/docs/2024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9B0AA7-CFA1-381B-52D6-8E7C8015FD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08" t="-65" r="1653" b="13118"/>
          <a:stretch/>
        </p:blipFill>
        <p:spPr>
          <a:xfrm>
            <a:off x="5807968" y="2992800"/>
            <a:ext cx="6018610" cy="281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25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2D963-65C5-93CB-4161-3F876AAA2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268760"/>
            <a:ext cx="8045451" cy="48246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6000" b="1" noProof="0" dirty="0"/>
              <a:t>Phase 2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Towards full ORD interoperability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GB" sz="3200" dirty="0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CB4EECBA-703D-9EC6-C3DF-8DF5F720F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3CAA0C02-EAC3-40B4-21D1-C0A9EA70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0878A5C2-24F8-CD2E-1AD6-5B097C90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16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4A84-E74B-BEA9-DB2B-CA1EC1E6448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2 – goals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BB4B8-C89B-B233-87DB-10A3DF7EE7FA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7C46FF60-2C5E-D098-2571-24F30A94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899B26F3-3379-722D-4AF7-F24FB2D4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7CEABEB8-BFCC-5C7B-2E18-C8752AE6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17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ACD5E2-82FF-03B7-D9FF-8A53DBC9D212}"/>
              </a:ext>
            </a:extLst>
          </p:cNvPr>
          <p:cNvSpPr txBox="1">
            <a:spLocks/>
          </p:cNvSpPr>
          <p:nvPr/>
        </p:nvSpPr>
        <p:spPr>
          <a:xfrm>
            <a:off x="695324" y="1268760"/>
            <a:ext cx="10801349" cy="30243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923C636-F491-2AEC-CC74-22C78093E03F}"/>
              </a:ext>
            </a:extLst>
          </p:cNvPr>
          <p:cNvSpPr txBox="1">
            <a:spLocks/>
          </p:cNvSpPr>
          <p:nvPr/>
        </p:nvSpPr>
        <p:spPr>
          <a:xfrm>
            <a:off x="695324" y="980728"/>
            <a:ext cx="10297220" cy="51125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/>
              <a:t>Enable/demonstrate full ORD interoperability including ORD publishing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/>
              <a:t>Extend platform feature set to support seamless ORD interoperability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/>
              <a:t>Provide documentation and recommendations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/>
              <a:t>Continue to engage community</a:t>
            </a:r>
          </a:p>
        </p:txBody>
      </p:sp>
    </p:spTree>
    <p:extLst>
      <p:ext uri="{BB962C8B-B14F-4D97-AF65-F5344CB8AC3E}">
        <p14:creationId xmlns:p14="http://schemas.microsoft.com/office/powerpoint/2010/main" val="29321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4A84-E74B-BEA9-DB2B-CA1EC1E6448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5584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2 – tools &amp; features &amp; integration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BB4B8-C89B-B233-87DB-10A3DF7EE7FA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7C46FF60-2C5E-D098-2571-24F30A94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899B26F3-3379-722D-4AF7-F24FB2D4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7CEABEB8-BFCC-5C7B-2E18-C8752AE6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18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ACD5E2-82FF-03B7-D9FF-8A53DBC9D212}"/>
              </a:ext>
            </a:extLst>
          </p:cNvPr>
          <p:cNvSpPr txBox="1">
            <a:spLocks/>
          </p:cNvSpPr>
          <p:nvPr/>
        </p:nvSpPr>
        <p:spPr>
          <a:xfrm>
            <a:off x="695324" y="1268760"/>
            <a:ext cx="10801349" cy="30243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EE1B5-BE3A-E549-107C-F477C37A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9" r="29763"/>
          <a:stretch/>
        </p:blipFill>
        <p:spPr>
          <a:xfrm>
            <a:off x="551384" y="1263427"/>
            <a:ext cx="3551561" cy="442494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3C954E0-6D06-04B7-39EE-09D3CCFBD6F9}"/>
              </a:ext>
            </a:extLst>
          </p:cNvPr>
          <p:cNvGrpSpPr/>
          <p:nvPr/>
        </p:nvGrpSpPr>
        <p:grpSpPr>
          <a:xfrm>
            <a:off x="4574857" y="1075048"/>
            <a:ext cx="7320462" cy="4677876"/>
            <a:chOff x="4574857" y="1550272"/>
            <a:chExt cx="7320462" cy="4677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ECBCFF-B2BD-7E86-E320-42393BAFB992}"/>
                </a:ext>
              </a:extLst>
            </p:cNvPr>
            <p:cNvGrpSpPr/>
            <p:nvPr/>
          </p:nvGrpSpPr>
          <p:grpSpPr>
            <a:xfrm>
              <a:off x="4574857" y="1550272"/>
              <a:ext cx="7320462" cy="4677876"/>
              <a:chOff x="4574857" y="1550272"/>
              <a:chExt cx="7320462" cy="4677876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804B4827-0AB3-C18D-E507-1D74E1675B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4857" y="1550272"/>
                <a:ext cx="7320462" cy="3757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7887528-5A08-998C-5414-F454590F6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15" t="34620" r="20670"/>
              <a:stretch/>
            </p:blipFill>
            <p:spPr bwMode="auto">
              <a:xfrm>
                <a:off x="6528048" y="2477212"/>
                <a:ext cx="4819170" cy="375093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E008B3B-17C1-7F29-3B30-8B2088061C8E}"/>
                </a:ext>
              </a:extLst>
            </p:cNvPr>
            <p:cNvGrpSpPr/>
            <p:nvPr/>
          </p:nvGrpSpPr>
          <p:grpSpPr>
            <a:xfrm>
              <a:off x="11421946" y="2436990"/>
              <a:ext cx="218667" cy="3791158"/>
              <a:chOff x="11421946" y="2436990"/>
              <a:chExt cx="346718" cy="379115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4865E4-9E75-5D82-14E4-59664E1BB8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21946" y="2436990"/>
                <a:ext cx="346718" cy="508719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D2DE38E-27EB-EE93-3DEB-36ACE54C28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421946" y="2945709"/>
                <a:ext cx="346718" cy="3282439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7CC6A0-5F53-1293-7E88-E44A2FF4681E}"/>
                </a:ext>
              </a:extLst>
            </p:cNvPr>
            <p:cNvGrpSpPr/>
            <p:nvPr/>
          </p:nvGrpSpPr>
          <p:grpSpPr>
            <a:xfrm flipH="1">
              <a:off x="6256056" y="2436990"/>
              <a:ext cx="197263" cy="3791158"/>
              <a:chOff x="7579888" y="2436990"/>
              <a:chExt cx="346718" cy="3791158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39BCE20-6BEE-2ACC-80D0-B5FAD77F03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79888" y="2436990"/>
                <a:ext cx="346718" cy="508719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63001BA-7B34-395D-EA5D-A944D34873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79888" y="2945709"/>
                <a:ext cx="346718" cy="3282439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6FA6B9-5AAA-B609-5F65-1E028F873E74}"/>
              </a:ext>
            </a:extLst>
          </p:cNvPr>
          <p:cNvCxnSpPr>
            <a:cxnSpLocks/>
          </p:cNvCxnSpPr>
          <p:nvPr/>
        </p:nvCxnSpPr>
        <p:spPr>
          <a:xfrm>
            <a:off x="4295800" y="1772816"/>
            <a:ext cx="0" cy="381642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079D3CA-C5D5-86D2-3141-B5414A436C86}"/>
              </a:ext>
            </a:extLst>
          </p:cNvPr>
          <p:cNvSpPr txBox="1"/>
          <p:nvPr/>
        </p:nvSpPr>
        <p:spPr>
          <a:xfrm>
            <a:off x="138262" y="5960313"/>
            <a:ext cx="437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3425"/>
                </a:solidFill>
              </a:rPr>
              <a:t>https://battinfoconverter.streamlit.app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08D20E-C888-B00C-500F-6A97445DC1AB}"/>
              </a:ext>
            </a:extLst>
          </p:cNvPr>
          <p:cNvSpPr txBox="1"/>
          <p:nvPr/>
        </p:nvSpPr>
        <p:spPr>
          <a:xfrm>
            <a:off x="6748731" y="5960313"/>
            <a:ext cx="437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3425"/>
                </a:solidFill>
              </a:rPr>
              <a:t>https://github.com/ord-premise/cell-digital-twin-integration</a:t>
            </a:r>
          </a:p>
        </p:txBody>
      </p:sp>
      <p:sp>
        <p:nvSpPr>
          <p:cNvPr id="35" name="Google Shape;107;g29497165fa1_1_170">
            <a:extLst>
              <a:ext uri="{FF2B5EF4-FFF2-40B4-BE49-F238E27FC236}">
                <a16:creationId xmlns:a16="http://schemas.microsoft.com/office/drawing/2014/main" id="{15E14AB8-36B4-2DCC-55A3-F95FD545E006}"/>
              </a:ext>
            </a:extLst>
          </p:cNvPr>
          <p:cNvSpPr txBox="1"/>
          <p:nvPr/>
        </p:nvSpPr>
        <p:spPr>
          <a:xfrm>
            <a:off x="4671155" y="5656334"/>
            <a:ext cx="1279231" cy="53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25" tIns="10025" rIns="10025" bIns="1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700"/>
              <a:buFont typeface="Open Sans"/>
              <a:buNone/>
            </a:pPr>
            <a:r>
              <a:rPr lang="en-US" sz="1400" b="0" i="0" u="none" strike="noStrike" cap="none" dirty="0" err="1">
                <a:ea typeface="Open Sans"/>
                <a:cs typeface="Open Sans"/>
                <a:sym typeface="Open Sans"/>
              </a:rPr>
              <a:t>Nukorn</a:t>
            </a:r>
            <a:endParaRPr lang="en-US" sz="1400" dirty="0"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700"/>
              <a:buFont typeface="Open Sans"/>
              <a:buNone/>
            </a:pPr>
            <a:r>
              <a:rPr lang="en-US" sz="1400" dirty="0" err="1">
                <a:ea typeface="Open Sans"/>
                <a:cs typeface="Open Sans"/>
                <a:sym typeface="Open Sans"/>
              </a:rPr>
              <a:t>Plainpan</a:t>
            </a:r>
            <a:endParaRPr lang="en-US" sz="1400" dirty="0"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700"/>
              <a:buFont typeface="Open Sans"/>
              <a:buNone/>
            </a:pPr>
            <a:r>
              <a:rPr lang="en-US" sz="1400" dirty="0">
                <a:ea typeface="Open Sans"/>
                <a:cs typeface="Open Sans"/>
                <a:sym typeface="Open Sans"/>
              </a:rPr>
              <a:t>(</a:t>
            </a:r>
            <a:r>
              <a:rPr lang="en-US" sz="1400" dirty="0" err="1">
                <a:ea typeface="Open Sans"/>
                <a:cs typeface="Open Sans"/>
                <a:sym typeface="Open Sans"/>
              </a:rPr>
              <a:t>Empa</a:t>
            </a:r>
            <a:r>
              <a:rPr lang="en-US" sz="1400" dirty="0">
                <a:ea typeface="Open Sans"/>
                <a:cs typeface="Open Sans"/>
                <a:sym typeface="Open Sans"/>
              </a:rPr>
              <a:t>)</a:t>
            </a:r>
            <a:endParaRPr sz="1400" dirty="0"/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28F72FEE-A16E-8E4A-46E3-5605C0AA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r="3776"/>
          <a:stretch/>
        </p:blipFill>
        <p:spPr bwMode="auto">
          <a:xfrm>
            <a:off x="4933113" y="4445466"/>
            <a:ext cx="755314" cy="99975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5E35F8-6199-3162-D066-34144EC69015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B53A9DEA-4B74-5634-E16E-39D1237F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5BD59349-0421-E371-A962-7274E3FA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D4F63EE2-070E-5333-A3CD-A8303469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19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F2AF-7235-32D6-B8A3-E02FBA98E8B5}"/>
              </a:ext>
            </a:extLst>
          </p:cNvPr>
          <p:cNvSpPr txBox="1">
            <a:spLocks/>
          </p:cNvSpPr>
          <p:nvPr/>
        </p:nvSpPr>
        <p:spPr>
          <a:xfrm>
            <a:off x="695324" y="836712"/>
            <a:ext cx="10801349" cy="53285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068256-653F-8F6E-1BF5-8808D3DA9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49389"/>
            <a:ext cx="5104056" cy="330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21E2DC-6630-6359-8E08-F99D4D5D0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17" y="2718050"/>
            <a:ext cx="5600834" cy="330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329585-1C10-81C7-C8D7-B0A264C27B60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5584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2 – tools &amp; features &amp; integration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F4714-8C1A-EE8C-61A2-9DF5A1D0E20A}"/>
              </a:ext>
            </a:extLst>
          </p:cNvPr>
          <p:cNvSpPr txBox="1"/>
          <p:nvPr/>
        </p:nvSpPr>
        <p:spPr>
          <a:xfrm>
            <a:off x="695322" y="929984"/>
            <a:ext cx="7992965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 err="1"/>
              <a:t>openBIS</a:t>
            </a:r>
            <a:r>
              <a:rPr lang="en-GB" sz="2400" dirty="0"/>
              <a:t> imaging technology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41F9C8-E102-2456-52D0-E7C7D8243F35}"/>
              </a:ext>
            </a:extLst>
          </p:cNvPr>
          <p:cNvGrpSpPr/>
          <p:nvPr/>
        </p:nvGrpSpPr>
        <p:grpSpPr>
          <a:xfrm>
            <a:off x="7507212" y="604160"/>
            <a:ext cx="2575719" cy="1803546"/>
            <a:chOff x="6044671" y="4877628"/>
            <a:chExt cx="1971737" cy="13806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5140E1-7E3A-FB31-EF16-AFCF4BF0D865}"/>
                </a:ext>
              </a:extLst>
            </p:cNvPr>
            <p:cNvGrpSpPr/>
            <p:nvPr/>
          </p:nvGrpSpPr>
          <p:grpSpPr>
            <a:xfrm>
              <a:off x="6044671" y="4877628"/>
              <a:ext cx="979263" cy="1380631"/>
              <a:chOff x="8114974" y="2737337"/>
              <a:chExt cx="979263" cy="1380631"/>
            </a:xfrm>
          </p:grpSpPr>
          <p:pic>
            <p:nvPicPr>
              <p:cNvPr id="24" name="Google Shape;106;g29497165fa1_1_170">
                <a:extLst>
                  <a:ext uri="{FF2B5EF4-FFF2-40B4-BE49-F238E27FC236}">
                    <a16:creationId xmlns:a16="http://schemas.microsoft.com/office/drawing/2014/main" id="{209B1EB3-FB59-63B4-31C2-A87AF42E334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3" b="3523"/>
              <a:stretch/>
            </p:blipFill>
            <p:spPr>
              <a:xfrm>
                <a:off x="8256917" y="2737337"/>
                <a:ext cx="712083" cy="867841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5" name="Google Shape;107;g29497165fa1_1_170">
                <a:extLst>
                  <a:ext uri="{FF2B5EF4-FFF2-40B4-BE49-F238E27FC236}">
                    <a16:creationId xmlns:a16="http://schemas.microsoft.com/office/drawing/2014/main" id="{35D9CAE5-ED2A-DA97-4CC7-B1417B5FECAC}"/>
                  </a:ext>
                </a:extLst>
              </p:cNvPr>
              <p:cNvSpPr txBox="1"/>
              <p:nvPr/>
            </p:nvSpPr>
            <p:spPr>
              <a:xfrm>
                <a:off x="8114974" y="3706007"/>
                <a:ext cx="979263" cy="4119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025" tIns="10025" rIns="10025" bIns="100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en-US" sz="1400" b="0" i="0" u="none" strike="noStrike" cap="none" dirty="0">
                    <a:ea typeface="Open Sans"/>
                    <a:cs typeface="Open Sans"/>
                    <a:sym typeface="Open Sans"/>
                  </a:rPr>
                  <a:t>Mihai-Cosmin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en-US" sz="1400" b="0" i="0" u="none" strike="noStrike" cap="none" dirty="0" err="1">
                    <a:ea typeface="Open Sans"/>
                    <a:cs typeface="Open Sans"/>
                    <a:sym typeface="Open Sans"/>
                  </a:rPr>
                  <a:t>Danaila</a:t>
                </a:r>
                <a:endParaRPr lang="en-US" sz="1400" b="0" i="0" u="none" strike="noStrike" cap="none" dirty="0">
                  <a:ea typeface="Open Sans"/>
                  <a:cs typeface="Open Sans"/>
                  <a:sym typeface="Open Sans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en-US" sz="1400" dirty="0">
                    <a:ea typeface="Open Sans"/>
                    <a:cs typeface="Open Sans"/>
                    <a:sym typeface="Open Sans"/>
                  </a:rPr>
                  <a:t>(ETHZ)</a:t>
                </a:r>
                <a:endParaRPr sz="14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7E0B96-EC93-8EAF-DF21-3E2D4CB372B9}"/>
                </a:ext>
              </a:extLst>
            </p:cNvPr>
            <p:cNvGrpSpPr/>
            <p:nvPr/>
          </p:nvGrpSpPr>
          <p:grpSpPr>
            <a:xfrm>
              <a:off x="6972001" y="4886139"/>
              <a:ext cx="1044407" cy="1371346"/>
              <a:chOff x="620966" y="1349292"/>
              <a:chExt cx="1044407" cy="1371346"/>
            </a:xfrm>
          </p:grpSpPr>
          <p:pic>
            <p:nvPicPr>
              <p:cNvPr id="21" name="Google Shape;109;g29497165fa1_1_170">
                <a:extLst>
                  <a:ext uri="{FF2B5EF4-FFF2-40B4-BE49-F238E27FC236}">
                    <a16:creationId xmlns:a16="http://schemas.microsoft.com/office/drawing/2014/main" id="{3D20C45C-B86B-0870-7567-EA7111876DE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0071" y="1349292"/>
                <a:ext cx="652617" cy="850818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2" name="Google Shape;114;g29497165fa1_1_170">
                <a:extLst>
                  <a:ext uri="{FF2B5EF4-FFF2-40B4-BE49-F238E27FC236}">
                    <a16:creationId xmlns:a16="http://schemas.microsoft.com/office/drawing/2014/main" id="{30D7E8E1-7854-917F-6D51-CDFC67942B80}"/>
                  </a:ext>
                </a:extLst>
              </p:cNvPr>
              <p:cNvSpPr txBox="1"/>
              <p:nvPr/>
            </p:nvSpPr>
            <p:spPr>
              <a:xfrm>
                <a:off x="620966" y="2310225"/>
                <a:ext cx="1044407" cy="410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750" tIns="3750" rIns="3750" bIns="3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  <a:t>Adam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  <a:t>Laskowski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de-DE" sz="1400" dirty="0">
                    <a:ea typeface="Open Sans"/>
                    <a:cs typeface="Open Sans"/>
                    <a:sym typeface="Open Sans"/>
                  </a:rPr>
                  <a:t>(ETHZ)</a:t>
                </a:r>
                <a:endParaRPr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55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2D963-65C5-93CB-4161-3F876AAA2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268760"/>
            <a:ext cx="8045451" cy="48246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6000" b="1" noProof="0" dirty="0"/>
              <a:t>Outline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Project overview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noProof="0" dirty="0"/>
              <a:t>Phase 1 summary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Phase 2 activities</a:t>
            </a:r>
            <a:endParaRPr lang="en-GB" sz="3200" noProof="0" dirty="0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6A6C7619-80D4-DA97-0C6E-9965E678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9BE4FA09-922E-A8F1-1687-442D52E7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7DA489F3-B1BC-6397-00D0-F99462DA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DBCB84-3E91-B5FB-AA50-0B76CFD8307E}"/>
              </a:ext>
            </a:extLst>
          </p:cNvPr>
          <p:cNvSpPr txBox="1"/>
          <p:nvPr/>
        </p:nvSpPr>
        <p:spPr>
          <a:xfrm>
            <a:off x="3463098" y="6079481"/>
            <a:ext cx="52658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C03425"/>
                </a:solidFill>
              </a:rPr>
              <a:t>https://</a:t>
            </a:r>
            <a:r>
              <a:rPr lang="en-US" sz="1200" b="1" dirty="0">
                <a:solidFill>
                  <a:srgbClr val="C03425"/>
                </a:solidFill>
              </a:rPr>
              <a:t>github.com/edan-bainglass/common-workflow-schemas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5E35F8-6199-3162-D066-34144EC69015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B53A9DEA-4B74-5634-E16E-39D1237F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5BD59349-0421-E371-A962-7274E3FA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D4F63EE2-070E-5333-A3CD-A8303469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20</a:t>
            </a:fld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5" name="Picture 2" descr="AiiDA common workflows">
            <a:extLst>
              <a:ext uri="{FF2B5EF4-FFF2-40B4-BE49-F238E27FC236}">
                <a16:creationId xmlns:a16="http://schemas.microsoft.com/office/drawing/2014/main" id="{FF318394-31E9-3496-C918-98DDE4BB8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3919"/>
          <a:stretch/>
        </p:blipFill>
        <p:spPr bwMode="auto">
          <a:xfrm>
            <a:off x="1097807" y="3009516"/>
            <a:ext cx="533629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59977ED3-D5E1-182E-D8C9-6F4A5865985D}"/>
              </a:ext>
            </a:extLst>
          </p:cNvPr>
          <p:cNvGrpSpPr/>
          <p:nvPr/>
        </p:nvGrpSpPr>
        <p:grpSpPr>
          <a:xfrm>
            <a:off x="1905207" y="959592"/>
            <a:ext cx="5078249" cy="1817059"/>
            <a:chOff x="972744" y="959592"/>
            <a:chExt cx="5078249" cy="1817059"/>
          </a:xfrm>
        </p:grpSpPr>
        <p:pic>
          <p:nvPicPr>
            <p:cNvPr id="7" name="Picture 6" descr="Fig. 9">
              <a:extLst>
                <a:ext uri="{FF2B5EF4-FFF2-40B4-BE49-F238E27FC236}">
                  <a16:creationId xmlns:a16="http://schemas.microsoft.com/office/drawing/2014/main" id="{B411005D-0A61-D13C-4A29-530C6D660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744" y="959592"/>
              <a:ext cx="2813212" cy="1788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Fig. 7">
              <a:extLst>
                <a:ext uri="{FF2B5EF4-FFF2-40B4-BE49-F238E27FC236}">
                  <a16:creationId xmlns:a16="http://schemas.microsoft.com/office/drawing/2014/main" id="{0B138554-1DAF-002C-9DF6-F6A754985D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0" r="67188"/>
            <a:stretch/>
          </p:blipFill>
          <p:spPr bwMode="auto">
            <a:xfrm>
              <a:off x="4024317" y="1033505"/>
              <a:ext cx="2026676" cy="174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A8FD5F-2C61-65D0-3C7A-F4B32EB3061A}"/>
              </a:ext>
            </a:extLst>
          </p:cNvPr>
          <p:cNvGrpSpPr/>
          <p:nvPr/>
        </p:nvGrpSpPr>
        <p:grpSpPr>
          <a:xfrm>
            <a:off x="7504052" y="911867"/>
            <a:ext cx="3992622" cy="4712318"/>
            <a:chOff x="7347698" y="1206583"/>
            <a:chExt cx="3493210" cy="4122885"/>
          </a:xfrm>
        </p:grpSpPr>
        <p:pic>
          <p:nvPicPr>
            <p:cNvPr id="20" name="Picture 4" descr="GitHub - pydantic/pydantic: Data validation using Python ...">
              <a:extLst>
                <a:ext uri="{FF2B5EF4-FFF2-40B4-BE49-F238E27FC236}">
                  <a16:creationId xmlns:a16="http://schemas.microsoft.com/office/drawing/2014/main" id="{748F8621-89A0-726F-BD17-DDBCBD398B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5" t="22695" r="9585" b="42364"/>
            <a:stretch/>
          </p:blipFill>
          <p:spPr bwMode="auto">
            <a:xfrm>
              <a:off x="7347698" y="2073391"/>
              <a:ext cx="2450738" cy="55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B0880B-F6F8-2001-DC10-D8EDC9AC128C}"/>
                </a:ext>
              </a:extLst>
            </p:cNvPr>
            <p:cNvSpPr/>
            <p:nvPr/>
          </p:nvSpPr>
          <p:spPr>
            <a:xfrm>
              <a:off x="8643679" y="1206583"/>
              <a:ext cx="359186" cy="463464"/>
            </a:xfrm>
            <a:custGeom>
              <a:avLst/>
              <a:gdLst>
                <a:gd name="connsiteX0" fmla="*/ 28527 w 294777"/>
                <a:gd name="connsiteY0" fmla="*/ 351831 h 380358"/>
                <a:gd name="connsiteX1" fmla="*/ 28527 w 294777"/>
                <a:gd name="connsiteY1" fmla="*/ 28527 h 380358"/>
                <a:gd name="connsiteX2" fmla="*/ 147389 w 294777"/>
                <a:gd name="connsiteY2" fmla="*/ 28527 h 380358"/>
                <a:gd name="connsiteX3" fmla="*/ 147389 w 294777"/>
                <a:gd name="connsiteY3" fmla="*/ 128371 h 380358"/>
                <a:gd name="connsiteX4" fmla="*/ 266251 w 294777"/>
                <a:gd name="connsiteY4" fmla="*/ 128371 h 380358"/>
                <a:gd name="connsiteX5" fmla="*/ 266251 w 294777"/>
                <a:gd name="connsiteY5" fmla="*/ 351831 h 380358"/>
                <a:gd name="connsiteX6" fmla="*/ 28527 w 294777"/>
                <a:gd name="connsiteY6" fmla="*/ 351831 h 380358"/>
                <a:gd name="connsiteX7" fmla="*/ 175916 w 294777"/>
                <a:gd name="connsiteY7" fmla="*/ 40413 h 380358"/>
                <a:gd name="connsiteX8" fmla="*/ 235347 w 294777"/>
                <a:gd name="connsiteY8" fmla="*/ 99844 h 380358"/>
                <a:gd name="connsiteX9" fmla="*/ 175916 w 294777"/>
                <a:gd name="connsiteY9" fmla="*/ 99844 h 380358"/>
                <a:gd name="connsiteX10" fmla="*/ 175916 w 294777"/>
                <a:gd name="connsiteY10" fmla="*/ 40413 h 380358"/>
                <a:gd name="connsiteX11" fmla="*/ 175916 w 294777"/>
                <a:gd name="connsiteY11" fmla="*/ 0 h 380358"/>
                <a:gd name="connsiteX12" fmla="*/ 0 w 294777"/>
                <a:gd name="connsiteY12" fmla="*/ 0 h 380358"/>
                <a:gd name="connsiteX13" fmla="*/ 0 w 294777"/>
                <a:gd name="connsiteY13" fmla="*/ 380358 h 380358"/>
                <a:gd name="connsiteX14" fmla="*/ 294778 w 294777"/>
                <a:gd name="connsiteY14" fmla="*/ 380358 h 380358"/>
                <a:gd name="connsiteX15" fmla="*/ 294778 w 294777"/>
                <a:gd name="connsiteY15" fmla="*/ 104599 h 380358"/>
                <a:gd name="connsiteX16" fmla="*/ 175916 w 294777"/>
                <a:gd name="connsiteY16" fmla="*/ 0 h 38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4777" h="380358">
                  <a:moveTo>
                    <a:pt x="28527" y="351831"/>
                  </a:moveTo>
                  <a:lnTo>
                    <a:pt x="28527" y="28527"/>
                  </a:lnTo>
                  <a:lnTo>
                    <a:pt x="147389" y="28527"/>
                  </a:lnTo>
                  <a:lnTo>
                    <a:pt x="147389" y="128371"/>
                  </a:lnTo>
                  <a:lnTo>
                    <a:pt x="266251" y="128371"/>
                  </a:lnTo>
                  <a:lnTo>
                    <a:pt x="266251" y="351831"/>
                  </a:lnTo>
                  <a:lnTo>
                    <a:pt x="28527" y="351831"/>
                  </a:lnTo>
                  <a:close/>
                  <a:moveTo>
                    <a:pt x="175916" y="40413"/>
                  </a:moveTo>
                  <a:lnTo>
                    <a:pt x="235347" y="99844"/>
                  </a:lnTo>
                  <a:lnTo>
                    <a:pt x="175916" y="99844"/>
                  </a:lnTo>
                  <a:lnTo>
                    <a:pt x="175916" y="40413"/>
                  </a:lnTo>
                  <a:close/>
                  <a:moveTo>
                    <a:pt x="175916" y="0"/>
                  </a:moveTo>
                  <a:lnTo>
                    <a:pt x="0" y="0"/>
                  </a:lnTo>
                  <a:lnTo>
                    <a:pt x="0" y="380358"/>
                  </a:lnTo>
                  <a:lnTo>
                    <a:pt x="294778" y="380358"/>
                  </a:lnTo>
                  <a:lnTo>
                    <a:pt x="294778" y="104599"/>
                  </a:lnTo>
                  <a:lnTo>
                    <a:pt x="175916" y="0"/>
                  </a:lnTo>
                  <a:close/>
                </a:path>
              </a:pathLst>
            </a:custGeom>
            <a:solidFill>
              <a:srgbClr val="916F6F"/>
            </a:solidFill>
            <a:ln w="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D71370-2400-5B3B-36D6-AD19366E30A7}"/>
                </a:ext>
              </a:extLst>
            </p:cNvPr>
            <p:cNvGrpSpPr/>
            <p:nvPr/>
          </p:nvGrpSpPr>
          <p:grpSpPr>
            <a:xfrm>
              <a:off x="8713198" y="1367317"/>
              <a:ext cx="220146" cy="208560"/>
              <a:chOff x="2420171" y="1075135"/>
              <a:chExt cx="180670" cy="17117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8CAD3EA-BF58-A2C9-641C-306A44640619}"/>
                  </a:ext>
                </a:extLst>
              </p:cNvPr>
              <p:cNvSpPr/>
              <p:nvPr/>
            </p:nvSpPr>
            <p:spPr>
              <a:xfrm>
                <a:off x="2420171" y="1113172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36F0FD5-3026-3984-1F66-4AE334537812}"/>
                  </a:ext>
                </a:extLst>
              </p:cNvPr>
              <p:cNvSpPr/>
              <p:nvPr/>
            </p:nvSpPr>
            <p:spPr>
              <a:xfrm>
                <a:off x="2420171" y="1075135"/>
                <a:ext cx="61808" cy="19017"/>
              </a:xfrm>
              <a:custGeom>
                <a:avLst/>
                <a:gdLst>
                  <a:gd name="connsiteX0" fmla="*/ 0 w 61808"/>
                  <a:gd name="connsiteY0" fmla="*/ 0 h 19017"/>
                  <a:gd name="connsiteX1" fmla="*/ 61808 w 61808"/>
                  <a:gd name="connsiteY1" fmla="*/ 0 h 19017"/>
                  <a:gd name="connsiteX2" fmla="*/ 61808 w 61808"/>
                  <a:gd name="connsiteY2" fmla="*/ 19018 h 19017"/>
                  <a:gd name="connsiteX3" fmla="*/ 0 w 61808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08" h="19017">
                    <a:moveTo>
                      <a:pt x="0" y="0"/>
                    </a:moveTo>
                    <a:lnTo>
                      <a:pt x="61808" y="0"/>
                    </a:lnTo>
                    <a:lnTo>
                      <a:pt x="61808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97EFB56-2DB9-A8AD-6B58-9419F42A1DE0}"/>
                  </a:ext>
                </a:extLst>
              </p:cNvPr>
              <p:cNvSpPr/>
              <p:nvPr/>
            </p:nvSpPr>
            <p:spPr>
              <a:xfrm>
                <a:off x="2420171" y="1151205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F72B9C3-B6F1-15B9-8C4D-FC28FF0BFF42}"/>
                  </a:ext>
                </a:extLst>
              </p:cNvPr>
              <p:cNvSpPr/>
              <p:nvPr/>
            </p:nvSpPr>
            <p:spPr>
              <a:xfrm>
                <a:off x="2420171" y="1189237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0257BAA-C044-C5CE-6192-6318E2A62857}"/>
                  </a:ext>
                </a:extLst>
              </p:cNvPr>
              <p:cNvSpPr/>
              <p:nvPr/>
            </p:nvSpPr>
            <p:spPr>
              <a:xfrm>
                <a:off x="2420171" y="1227289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2A10170-7D74-4B6B-6FF2-968BEA9459B6}"/>
                </a:ext>
              </a:extLst>
            </p:cNvPr>
            <p:cNvSpPr/>
            <p:nvPr/>
          </p:nvSpPr>
          <p:spPr>
            <a:xfrm>
              <a:off x="8643680" y="4866004"/>
              <a:ext cx="359186" cy="463464"/>
            </a:xfrm>
            <a:custGeom>
              <a:avLst/>
              <a:gdLst>
                <a:gd name="connsiteX0" fmla="*/ 28527 w 294777"/>
                <a:gd name="connsiteY0" fmla="*/ 351831 h 380358"/>
                <a:gd name="connsiteX1" fmla="*/ 28527 w 294777"/>
                <a:gd name="connsiteY1" fmla="*/ 28527 h 380358"/>
                <a:gd name="connsiteX2" fmla="*/ 147389 w 294777"/>
                <a:gd name="connsiteY2" fmla="*/ 28527 h 380358"/>
                <a:gd name="connsiteX3" fmla="*/ 147389 w 294777"/>
                <a:gd name="connsiteY3" fmla="*/ 128371 h 380358"/>
                <a:gd name="connsiteX4" fmla="*/ 266251 w 294777"/>
                <a:gd name="connsiteY4" fmla="*/ 128371 h 380358"/>
                <a:gd name="connsiteX5" fmla="*/ 266251 w 294777"/>
                <a:gd name="connsiteY5" fmla="*/ 351831 h 380358"/>
                <a:gd name="connsiteX6" fmla="*/ 28527 w 294777"/>
                <a:gd name="connsiteY6" fmla="*/ 351831 h 380358"/>
                <a:gd name="connsiteX7" fmla="*/ 175916 w 294777"/>
                <a:gd name="connsiteY7" fmla="*/ 40413 h 380358"/>
                <a:gd name="connsiteX8" fmla="*/ 235347 w 294777"/>
                <a:gd name="connsiteY8" fmla="*/ 99844 h 380358"/>
                <a:gd name="connsiteX9" fmla="*/ 175916 w 294777"/>
                <a:gd name="connsiteY9" fmla="*/ 99844 h 380358"/>
                <a:gd name="connsiteX10" fmla="*/ 175916 w 294777"/>
                <a:gd name="connsiteY10" fmla="*/ 40413 h 380358"/>
                <a:gd name="connsiteX11" fmla="*/ 175916 w 294777"/>
                <a:gd name="connsiteY11" fmla="*/ 0 h 380358"/>
                <a:gd name="connsiteX12" fmla="*/ 0 w 294777"/>
                <a:gd name="connsiteY12" fmla="*/ 0 h 380358"/>
                <a:gd name="connsiteX13" fmla="*/ 0 w 294777"/>
                <a:gd name="connsiteY13" fmla="*/ 380358 h 380358"/>
                <a:gd name="connsiteX14" fmla="*/ 294778 w 294777"/>
                <a:gd name="connsiteY14" fmla="*/ 380358 h 380358"/>
                <a:gd name="connsiteX15" fmla="*/ 294778 w 294777"/>
                <a:gd name="connsiteY15" fmla="*/ 104599 h 380358"/>
                <a:gd name="connsiteX16" fmla="*/ 175916 w 294777"/>
                <a:gd name="connsiteY16" fmla="*/ 0 h 38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4777" h="380358">
                  <a:moveTo>
                    <a:pt x="28527" y="351831"/>
                  </a:moveTo>
                  <a:lnTo>
                    <a:pt x="28527" y="28527"/>
                  </a:lnTo>
                  <a:lnTo>
                    <a:pt x="147389" y="28527"/>
                  </a:lnTo>
                  <a:lnTo>
                    <a:pt x="147389" y="128371"/>
                  </a:lnTo>
                  <a:lnTo>
                    <a:pt x="266251" y="128371"/>
                  </a:lnTo>
                  <a:lnTo>
                    <a:pt x="266251" y="351831"/>
                  </a:lnTo>
                  <a:lnTo>
                    <a:pt x="28527" y="351831"/>
                  </a:lnTo>
                  <a:close/>
                  <a:moveTo>
                    <a:pt x="175916" y="40413"/>
                  </a:moveTo>
                  <a:lnTo>
                    <a:pt x="235347" y="99844"/>
                  </a:lnTo>
                  <a:lnTo>
                    <a:pt x="175916" y="99844"/>
                  </a:lnTo>
                  <a:lnTo>
                    <a:pt x="175916" y="40413"/>
                  </a:lnTo>
                  <a:close/>
                  <a:moveTo>
                    <a:pt x="175916" y="0"/>
                  </a:moveTo>
                  <a:lnTo>
                    <a:pt x="0" y="0"/>
                  </a:lnTo>
                  <a:lnTo>
                    <a:pt x="0" y="380358"/>
                  </a:lnTo>
                  <a:lnTo>
                    <a:pt x="294778" y="380358"/>
                  </a:lnTo>
                  <a:lnTo>
                    <a:pt x="294778" y="104599"/>
                  </a:lnTo>
                  <a:lnTo>
                    <a:pt x="175916" y="0"/>
                  </a:lnTo>
                  <a:close/>
                </a:path>
              </a:pathLst>
            </a:custGeom>
            <a:solidFill>
              <a:srgbClr val="916F6F"/>
            </a:solidFill>
            <a:ln w="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90932D0-4848-7DF1-405C-EC74EB65065C}"/>
                </a:ext>
              </a:extLst>
            </p:cNvPr>
            <p:cNvGrpSpPr/>
            <p:nvPr/>
          </p:nvGrpSpPr>
          <p:grpSpPr>
            <a:xfrm>
              <a:off x="8713199" y="5026738"/>
              <a:ext cx="220146" cy="208560"/>
              <a:chOff x="2420171" y="4126025"/>
              <a:chExt cx="180670" cy="171227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ED33C19-1CB8-66AF-BC2D-726CD1027FC1}"/>
                  </a:ext>
                </a:extLst>
              </p:cNvPr>
              <p:cNvSpPr/>
              <p:nvPr/>
            </p:nvSpPr>
            <p:spPr>
              <a:xfrm>
                <a:off x="2420171" y="4164065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FB3EDD3-BF8B-BC0A-EBF6-F45533A95CCA}"/>
                  </a:ext>
                </a:extLst>
              </p:cNvPr>
              <p:cNvSpPr/>
              <p:nvPr/>
            </p:nvSpPr>
            <p:spPr>
              <a:xfrm>
                <a:off x="2420171" y="4126025"/>
                <a:ext cx="61808" cy="19017"/>
              </a:xfrm>
              <a:custGeom>
                <a:avLst/>
                <a:gdLst>
                  <a:gd name="connsiteX0" fmla="*/ 0 w 61808"/>
                  <a:gd name="connsiteY0" fmla="*/ 0 h 19017"/>
                  <a:gd name="connsiteX1" fmla="*/ 61808 w 61808"/>
                  <a:gd name="connsiteY1" fmla="*/ 0 h 19017"/>
                  <a:gd name="connsiteX2" fmla="*/ 61808 w 61808"/>
                  <a:gd name="connsiteY2" fmla="*/ 19018 h 19017"/>
                  <a:gd name="connsiteX3" fmla="*/ 0 w 61808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08" h="19017">
                    <a:moveTo>
                      <a:pt x="0" y="0"/>
                    </a:moveTo>
                    <a:lnTo>
                      <a:pt x="61808" y="0"/>
                    </a:lnTo>
                    <a:lnTo>
                      <a:pt x="61808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EBB31C4-514C-410A-6299-AF1F413C1BD9}"/>
                  </a:ext>
                </a:extLst>
              </p:cNvPr>
              <p:cNvSpPr/>
              <p:nvPr/>
            </p:nvSpPr>
            <p:spPr>
              <a:xfrm>
                <a:off x="2420171" y="4202088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7C2AAD5-4FE6-D6D4-F3B5-6F9220E54031}"/>
                  </a:ext>
                </a:extLst>
              </p:cNvPr>
              <p:cNvSpPr/>
              <p:nvPr/>
            </p:nvSpPr>
            <p:spPr>
              <a:xfrm>
                <a:off x="2420171" y="4240142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1D44393-ECBE-9362-3EF3-310CE73D0E21}"/>
                  </a:ext>
                </a:extLst>
              </p:cNvPr>
              <p:cNvSpPr/>
              <p:nvPr/>
            </p:nvSpPr>
            <p:spPr>
              <a:xfrm>
                <a:off x="2420171" y="4278235"/>
                <a:ext cx="180670" cy="19017"/>
              </a:xfrm>
              <a:custGeom>
                <a:avLst/>
                <a:gdLst>
                  <a:gd name="connsiteX0" fmla="*/ 0 w 180670"/>
                  <a:gd name="connsiteY0" fmla="*/ 0 h 19017"/>
                  <a:gd name="connsiteX1" fmla="*/ 180670 w 180670"/>
                  <a:gd name="connsiteY1" fmla="*/ 0 h 19017"/>
                  <a:gd name="connsiteX2" fmla="*/ 180670 w 180670"/>
                  <a:gd name="connsiteY2" fmla="*/ 19018 h 19017"/>
                  <a:gd name="connsiteX3" fmla="*/ 0 w 180670"/>
                  <a:gd name="connsiteY3" fmla="*/ 19018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70" h="19017">
                    <a:moveTo>
                      <a:pt x="0" y="0"/>
                    </a:moveTo>
                    <a:lnTo>
                      <a:pt x="180670" y="0"/>
                    </a:lnTo>
                    <a:lnTo>
                      <a:pt x="180670" y="19018"/>
                    </a:lnTo>
                    <a:lnTo>
                      <a:pt x="0" y="19018"/>
                    </a:lnTo>
                    <a:close/>
                  </a:path>
                </a:pathLst>
              </a:custGeom>
              <a:solidFill>
                <a:srgbClr val="586878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Plus Sign 43">
              <a:extLst>
                <a:ext uri="{FF2B5EF4-FFF2-40B4-BE49-F238E27FC236}">
                  <a16:creationId xmlns:a16="http://schemas.microsoft.com/office/drawing/2014/main" id="{DDB7D7EF-2140-64B3-A355-296ADBB8E100}"/>
                </a:ext>
              </a:extLst>
            </p:cNvPr>
            <p:cNvSpPr/>
            <p:nvPr/>
          </p:nvSpPr>
          <p:spPr>
            <a:xfrm>
              <a:off x="9934088" y="2237956"/>
              <a:ext cx="246080" cy="246080"/>
            </a:xfrm>
            <a:prstGeom prst="mathPlus">
              <a:avLst>
                <a:gd name="adj1" fmla="val 17617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589365-2A3C-0F29-11FC-0A6701A5C1EE}"/>
                </a:ext>
              </a:extLst>
            </p:cNvPr>
            <p:cNvSpPr txBox="1"/>
            <p:nvPr/>
          </p:nvSpPr>
          <p:spPr>
            <a:xfrm>
              <a:off x="10308200" y="2189903"/>
              <a:ext cx="532708" cy="3231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latin typeface="Aptos" panose="020B0004020202020204" pitchFamily="34" charset="0"/>
                </a:rPr>
                <a:t>IRIs</a:t>
              </a:r>
            </a:p>
          </p:txBody>
        </p:sp>
        <p:pic>
          <p:nvPicPr>
            <p:cNvPr id="46" name="Picture 18" descr="Packaging research artefacts with RO-Crate – BioExcel – Centre of  Excellence for Computation Biomolecular Research">
              <a:extLst>
                <a:ext uri="{FF2B5EF4-FFF2-40B4-BE49-F238E27FC236}">
                  <a16:creationId xmlns:a16="http://schemas.microsoft.com/office/drawing/2014/main" id="{D538C600-225B-B5F1-5164-F649E97C8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6320" y="3036468"/>
              <a:ext cx="533902" cy="40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JSON Schema · GitHub">
              <a:extLst>
                <a:ext uri="{FF2B5EF4-FFF2-40B4-BE49-F238E27FC236}">
                  <a16:creationId xmlns:a16="http://schemas.microsoft.com/office/drawing/2014/main" id="{A4C0DDDA-E629-891C-A0EA-F1B9B2806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046" y="2930928"/>
              <a:ext cx="291060" cy="29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Exploring JSON-LD">
              <a:extLst>
                <a:ext uri="{FF2B5EF4-FFF2-40B4-BE49-F238E27FC236}">
                  <a16:creationId xmlns:a16="http://schemas.microsoft.com/office/drawing/2014/main" id="{C02D7937-47BF-A9FC-8D85-5BDA02099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881" y="3265071"/>
              <a:ext cx="322584" cy="32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Left Brace 48">
              <a:extLst>
                <a:ext uri="{FF2B5EF4-FFF2-40B4-BE49-F238E27FC236}">
                  <a16:creationId xmlns:a16="http://schemas.microsoft.com/office/drawing/2014/main" id="{9D8EF0D2-CD3B-9749-2B2D-EAFDEDD742DB}"/>
                </a:ext>
              </a:extLst>
            </p:cNvPr>
            <p:cNvSpPr/>
            <p:nvPr/>
          </p:nvSpPr>
          <p:spPr>
            <a:xfrm>
              <a:off x="7608168" y="2893936"/>
              <a:ext cx="113566" cy="688806"/>
            </a:xfrm>
            <a:prstGeom prst="leftBrace">
              <a:avLst>
                <a:gd name="adj1" fmla="val 56826"/>
                <a:gd name="adj2" fmla="val 50000"/>
              </a:avLst>
            </a:prstGeom>
            <a:ln w="38100">
              <a:solidFill>
                <a:srgbClr val="916F6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50" name="Left Brace 49">
              <a:extLst>
                <a:ext uri="{FF2B5EF4-FFF2-40B4-BE49-F238E27FC236}">
                  <a16:creationId xmlns:a16="http://schemas.microsoft.com/office/drawing/2014/main" id="{C2546397-EB69-5A97-50EF-FBB69AA338E1}"/>
                </a:ext>
              </a:extLst>
            </p:cNvPr>
            <p:cNvSpPr/>
            <p:nvPr/>
          </p:nvSpPr>
          <p:spPr>
            <a:xfrm rot="10800000">
              <a:off x="8011358" y="2892052"/>
              <a:ext cx="113566" cy="688810"/>
            </a:xfrm>
            <a:prstGeom prst="leftBrace">
              <a:avLst>
                <a:gd name="adj1" fmla="val 56826"/>
                <a:gd name="adj2" fmla="val 50000"/>
              </a:avLst>
            </a:prstGeom>
            <a:ln w="38100">
              <a:solidFill>
                <a:srgbClr val="916F6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51" name="Equals 50">
              <a:extLst>
                <a:ext uri="{FF2B5EF4-FFF2-40B4-BE49-F238E27FC236}">
                  <a16:creationId xmlns:a16="http://schemas.microsoft.com/office/drawing/2014/main" id="{6229BF21-685F-A3EB-51B5-0CBD584D3B4D}"/>
                </a:ext>
              </a:extLst>
            </p:cNvPr>
            <p:cNvSpPr/>
            <p:nvPr/>
          </p:nvSpPr>
          <p:spPr>
            <a:xfrm>
              <a:off x="8240574" y="3116360"/>
              <a:ext cx="204928" cy="230668"/>
            </a:xfrm>
            <a:prstGeom prst="mathEqual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52" name="Picture 10" descr="pyiron · GitHub">
              <a:extLst>
                <a:ext uri="{FF2B5EF4-FFF2-40B4-BE49-F238E27FC236}">
                  <a16:creationId xmlns:a16="http://schemas.microsoft.com/office/drawing/2014/main" id="{AAEDCC38-E1BE-22C5-D896-2523F61CB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851" y="3869396"/>
              <a:ext cx="737450" cy="737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Welcome to AiiDA's documentation! — AiiDA 0.12.2 documentation">
              <a:extLst>
                <a:ext uri="{FF2B5EF4-FFF2-40B4-BE49-F238E27FC236}">
                  <a16:creationId xmlns:a16="http://schemas.microsoft.com/office/drawing/2014/main" id="{061AF023-B2F2-2391-3161-17ABF5E56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511" y="3985821"/>
              <a:ext cx="1668832" cy="399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D2CD85D0-AA8D-195E-E57F-DD5D03EA5D13}"/>
                </a:ext>
              </a:extLst>
            </p:cNvPr>
            <p:cNvSpPr/>
            <p:nvPr/>
          </p:nvSpPr>
          <p:spPr>
            <a:xfrm>
              <a:off x="8777282" y="2679058"/>
              <a:ext cx="91978" cy="217024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82D44143-FAE8-82B1-8F8C-D992CB26156F}"/>
                </a:ext>
              </a:extLst>
            </p:cNvPr>
            <p:cNvSpPr/>
            <p:nvPr/>
          </p:nvSpPr>
          <p:spPr>
            <a:xfrm>
              <a:off x="8777282" y="1818196"/>
              <a:ext cx="91978" cy="217024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7F4CBD52-BE2F-D597-BCA3-5575900A6CA1}"/>
                </a:ext>
              </a:extLst>
            </p:cNvPr>
            <p:cNvSpPr/>
            <p:nvPr/>
          </p:nvSpPr>
          <p:spPr>
            <a:xfrm rot="2700000">
              <a:off x="8322848" y="3629974"/>
              <a:ext cx="91978" cy="217022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B53B4FE8-980B-56EB-1E15-2514625C5F0E}"/>
                </a:ext>
              </a:extLst>
            </p:cNvPr>
            <p:cNvSpPr/>
            <p:nvPr/>
          </p:nvSpPr>
          <p:spPr>
            <a:xfrm rot="18900000">
              <a:off x="9236680" y="3629972"/>
              <a:ext cx="91978" cy="217024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row: Down 61">
              <a:extLst>
                <a:ext uri="{FF2B5EF4-FFF2-40B4-BE49-F238E27FC236}">
                  <a16:creationId xmlns:a16="http://schemas.microsoft.com/office/drawing/2014/main" id="{AB3DA6F3-C98F-FE1C-0717-B661ABF31F6D}"/>
                </a:ext>
              </a:extLst>
            </p:cNvPr>
            <p:cNvSpPr/>
            <p:nvPr/>
          </p:nvSpPr>
          <p:spPr>
            <a:xfrm rot="2700000">
              <a:off x="9236681" y="4537755"/>
              <a:ext cx="91978" cy="217022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id="{DCB55007-7493-B24E-675B-330A7D3CB4DD}"/>
                </a:ext>
              </a:extLst>
            </p:cNvPr>
            <p:cNvSpPr/>
            <p:nvPr/>
          </p:nvSpPr>
          <p:spPr>
            <a:xfrm rot="18900000">
              <a:off x="8322850" y="4537755"/>
              <a:ext cx="91978" cy="217024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93E9772-A3B1-13B4-5BAE-B90C64AC978F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5584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2 – tools &amp; features &amp; integration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4EAD4C-0D63-379E-3F51-E626CDB2448F}"/>
              </a:ext>
            </a:extLst>
          </p:cNvPr>
          <p:cNvGrpSpPr/>
          <p:nvPr/>
        </p:nvGrpSpPr>
        <p:grpSpPr>
          <a:xfrm>
            <a:off x="521816" y="990249"/>
            <a:ext cx="1052360" cy="1920229"/>
            <a:chOff x="147316" y="4224014"/>
            <a:chExt cx="1052360" cy="1920229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B34D2C8B-0A9E-58B6-6EFA-042AC6A83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" r="2371"/>
            <a:stretch/>
          </p:blipFill>
          <p:spPr bwMode="auto">
            <a:xfrm>
              <a:off x="268411" y="4224014"/>
              <a:ext cx="859258" cy="113734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866E4B-0791-5382-E834-458A3453D439}"/>
                </a:ext>
              </a:extLst>
            </p:cNvPr>
            <p:cNvSpPr txBox="1"/>
            <p:nvPr/>
          </p:nvSpPr>
          <p:spPr>
            <a:xfrm>
              <a:off x="147316" y="5405579"/>
              <a:ext cx="105236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Giovanni</a:t>
              </a:r>
            </a:p>
            <a:p>
              <a:pPr algn="ctr"/>
              <a:r>
                <a:rPr lang="en-US" sz="1400" dirty="0" err="1"/>
                <a:t>Pizzi</a:t>
              </a:r>
              <a:endParaRPr lang="en-US" sz="1400" dirty="0"/>
            </a:p>
            <a:p>
              <a:pPr algn="ctr"/>
              <a:r>
                <a:rPr lang="en-US" sz="1400" dirty="0"/>
                <a:t>(PSI)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1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AA7C981-31EF-B391-E0BA-351EA0973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85" y="861675"/>
            <a:ext cx="3023392" cy="2693045"/>
          </a:xfrm>
          <a:prstGeom prst="rect">
            <a:avLst/>
          </a:prstGeom>
          <a:solidFill>
            <a:srgbClr val="B8BFF5"/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context": 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vocab": "https://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example.com/",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ex": "https://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example.com/",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cw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"ex:commonWorkflows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Code": "cw:Code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identifier": "cw:UniqueIdentifier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name": "cw:Code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/Name",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package": "cw:Code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/Package",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executionEnvironment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"cw:Code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kumimoji="0" lang="en-US" altLang="en-US" sz="5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ExecutionEnvironment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ExecutionEnvironment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id": "cw:ExecutionEnvironment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context": 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name": "cw:ExecutionEnvironment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/Name",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metadata": "cw:ExecutionEnvironment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/Metadata"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},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PackageManager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id": "cw:PackageManager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context": 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name": "cw:PackageManager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/Name",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metadata": "cw:PackageManager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/Metadata"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},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Package": 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id": "cw:Package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"@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context": 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name": "cw:Package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/Name",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package_</a:t>
            </a:r>
            <a:r>
              <a:rPr kumimoji="0" lang="en-US" altLang="en-US" sz="5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manager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"cw:Package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kumimoji="0" lang="en-US" altLang="en-US" sz="5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PackageManager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metadata": "cw:Package</a:t>
            </a: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/Metadata"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},</a:t>
            </a:r>
            <a:b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6BABCCB-8B5C-D72C-1BC6-46DAF6894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85" y="3607446"/>
            <a:ext cx="3023392" cy="1769715"/>
          </a:xfrm>
          <a:prstGeom prst="rect">
            <a:avLst/>
          </a:prstGeom>
          <a:solidFill>
            <a:srgbClr val="D4BFF2"/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properties":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name":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description":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"The name of the package.",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title":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"Name",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type":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"string"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},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package_</a:t>
            </a:r>
            <a:r>
              <a:rPr kumimoji="0" lang="en-US" altLang="en-US" sz="5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manager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"$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ref":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"#/$</a:t>
            </a:r>
            <a:r>
              <a:rPr kumimoji="0" lang="en-US" altLang="en-US" sz="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defs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kumimoji="0" lang="en-US" altLang="en-US" sz="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PackageManager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description":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"The package manager from which to obtain the package."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},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metadata":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description":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"The metadata of the package.",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title":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"Metadata",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type":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"object"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},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required":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["name", "</a:t>
            </a:r>
            <a:r>
              <a:rPr kumimoji="0" lang="en-US" altLang="en-US" sz="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package_manager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 "metadata"],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title":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"Package",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type":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"object"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},</a:t>
            </a:r>
            <a:b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---</a:t>
            </a:r>
            <a:endParaRPr kumimoji="0" lang="en-US" altLang="en-US" sz="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168B499-6D33-AAAC-C5E0-EE2C846FF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85" y="5429887"/>
            <a:ext cx="3023392" cy="461665"/>
          </a:xfrm>
          <a:prstGeom prst="rect">
            <a:avLst/>
          </a:prstGeom>
          <a:solidFill>
            <a:srgbClr val="DDFAF2"/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package":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"$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ref":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"#/$</a:t>
            </a:r>
            <a:r>
              <a:rPr kumimoji="0" lang="en-US" altLang="en-US" sz="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defs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/Package",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  "</a:t>
            </a: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description": 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"The code package."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},</a:t>
            </a:r>
            <a:b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 ---</a:t>
            </a:r>
            <a:endParaRPr kumimoji="0" lang="en-US" altLang="en-US" sz="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FF197C-B924-5B19-2753-23C29B22D608}"/>
              </a:ext>
            </a:extLst>
          </p:cNvPr>
          <p:cNvGrpSpPr/>
          <p:nvPr/>
        </p:nvGrpSpPr>
        <p:grpSpPr>
          <a:xfrm>
            <a:off x="811265" y="800120"/>
            <a:ext cx="1416641" cy="5509200"/>
            <a:chOff x="10107293" y="800120"/>
            <a:chExt cx="1416641" cy="5509200"/>
          </a:xfrm>
        </p:grpSpPr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DB2CF346-674D-99EA-2C5C-E9A370DDF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7293" y="800120"/>
              <a:ext cx="1416641" cy="5509200"/>
            </a:xfrm>
            <a:prstGeom prst="rect">
              <a:avLst/>
            </a:prstGeom>
            <a:solidFill>
              <a:srgbClr val="F6F8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context":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vocab": "https://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example.com/",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ex": "https://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example.com/",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cw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"ex:commonWorkflows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Code": "cw:Code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identifier": "cw:UniqueIdentifier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"cw:Code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/Name",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package": "cw:Code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/Package",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"cw:Code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id": "cw:ExecutionEnvironment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context":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"cw:ExecutionEnvironment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/Name",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"cw:ExecutionEnvironment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/Metadata"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PackageManager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id": "cw:PackageManager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context":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"cw:PackageManager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/Name",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"cw:PackageManager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/Metadata"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id": "cw:Package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context":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"cw:Package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/Name",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package_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manager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"cw:Package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PackageManager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"cw:Package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/Metadata"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"$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defs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properties":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anyOf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[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"string"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"null"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],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default":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null,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name of the execution environment.",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"Name"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metadata of the execution environment.",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"Metadata",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"object"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required":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["metadata"],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"object"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properties":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name of the package.",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"Name",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"string"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package_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manager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"$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ref":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"#/$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defs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PackageManager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package manager from which to obtain the package."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metadata of the package.",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"Metadata",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"object"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required":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["name", 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package_manager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 "metadata"],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"Package",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"object"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PackageManager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properties":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name of the package manager.",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"Name",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"string"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metadata of the package manager.",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"Metadata",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"object"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required":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["name", "metadata"],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PackageManager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"object"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properties":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identifier":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anyOf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[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anyOf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[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"string"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format":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"uuid4",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"string"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],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default":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null,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"Unique UUID identifier"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"null"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],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default":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null,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unique identifier of the code.",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"Identifier"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name of the code.",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"Name",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"string"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"$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ref":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"#/$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defs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/Package",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code package."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"$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ref":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"#/$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defs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"The execution environment of the code."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required":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["name", "package", 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"],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title":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"Code",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"object",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"@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type":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"Code",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"Quantum ESPRESSO",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qe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package_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manager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conda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channel":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conda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-forge",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version":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"24.7.1"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version":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"7.4"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executionEnvironment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hpc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-test",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hostname":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hpc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description":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"Test HPC machine",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transport_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protocol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"ssh",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scheduler":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slurm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queue":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"compute",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architecture":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"x86_64",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os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"Linux",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metadata":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distribution":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{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name":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"RedHat",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version":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"Enterprise 7"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},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preinstalled":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false,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  "</a:t>
              </a: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path": 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"/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usr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/bin/</a:t>
              </a:r>
              <a:r>
                <a:rPr kumimoji="0" lang="en-US" altLang="en-US" sz="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pw.x</a:t>
              </a: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"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  }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E6643D-53BF-F4D4-5E01-6503D6BE01A3}"/>
                </a:ext>
              </a:extLst>
            </p:cNvPr>
            <p:cNvSpPr/>
            <p:nvPr/>
          </p:nvSpPr>
          <p:spPr>
            <a:xfrm>
              <a:off x="10224266" y="906337"/>
              <a:ext cx="840286" cy="9720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8C34FF-39DA-ECD9-23EF-378B03FEAE49}"/>
                </a:ext>
              </a:extLst>
            </p:cNvPr>
            <p:cNvSpPr/>
            <p:nvPr/>
          </p:nvSpPr>
          <p:spPr>
            <a:xfrm>
              <a:off x="10255796" y="2667865"/>
              <a:ext cx="1096787" cy="648000"/>
            </a:xfrm>
            <a:prstGeom prst="rect">
              <a:avLst/>
            </a:prstGeom>
            <a:solidFill>
              <a:schemeClr val="accent4">
                <a:alpha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5DB4A0-33EB-0E7B-11F3-9057B441C7C1}"/>
                </a:ext>
              </a:extLst>
            </p:cNvPr>
            <p:cNvSpPr/>
            <p:nvPr/>
          </p:nvSpPr>
          <p:spPr>
            <a:xfrm>
              <a:off x="10255796" y="4744192"/>
              <a:ext cx="1096787" cy="12146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C213B4-FBA2-51D1-7274-A1391E8563AA}"/>
              </a:ext>
            </a:extLst>
          </p:cNvPr>
          <p:cNvGrpSpPr/>
          <p:nvPr/>
        </p:nvGrpSpPr>
        <p:grpSpPr>
          <a:xfrm>
            <a:off x="6027840" y="2882516"/>
            <a:ext cx="559616" cy="724930"/>
            <a:chOff x="5741244" y="1912896"/>
            <a:chExt cx="437837" cy="567176"/>
          </a:xfrm>
        </p:grpSpPr>
        <p:pic>
          <p:nvPicPr>
            <p:cNvPr id="30" name="Picture 2" descr="JSON Schema · GitHub">
              <a:extLst>
                <a:ext uri="{FF2B5EF4-FFF2-40B4-BE49-F238E27FC236}">
                  <a16:creationId xmlns:a16="http://schemas.microsoft.com/office/drawing/2014/main" id="{082582ED-9D44-B923-2A0B-06CC2D269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848" y="1960560"/>
              <a:ext cx="238868" cy="23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Exploring JSON-LD">
              <a:extLst>
                <a:ext uri="{FF2B5EF4-FFF2-40B4-BE49-F238E27FC236}">
                  <a16:creationId xmlns:a16="http://schemas.microsoft.com/office/drawing/2014/main" id="{C826A466-D936-566E-0380-CA5FB23A0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510" y="2208630"/>
              <a:ext cx="264738" cy="26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90739A23-015D-51E6-8E69-FC464614BFB3}"/>
                </a:ext>
              </a:extLst>
            </p:cNvPr>
            <p:cNvSpPr/>
            <p:nvPr/>
          </p:nvSpPr>
          <p:spPr>
            <a:xfrm>
              <a:off x="5741244" y="1914778"/>
              <a:ext cx="93202" cy="565294"/>
            </a:xfrm>
            <a:prstGeom prst="leftBrace">
              <a:avLst>
                <a:gd name="adj1" fmla="val 56826"/>
                <a:gd name="adj2" fmla="val 50000"/>
              </a:avLst>
            </a:prstGeom>
            <a:ln w="38100">
              <a:solidFill>
                <a:srgbClr val="916F6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780FE3EC-667E-D644-A0EB-F4C6AC09EBDD}"/>
                </a:ext>
              </a:extLst>
            </p:cNvPr>
            <p:cNvSpPr/>
            <p:nvPr/>
          </p:nvSpPr>
          <p:spPr>
            <a:xfrm rot="10800000">
              <a:off x="6085879" y="1912896"/>
              <a:ext cx="93202" cy="565294"/>
            </a:xfrm>
            <a:prstGeom prst="leftBrace">
              <a:avLst>
                <a:gd name="adj1" fmla="val 56826"/>
                <a:gd name="adj2" fmla="val 50000"/>
              </a:avLst>
            </a:prstGeom>
            <a:ln w="38100">
              <a:solidFill>
                <a:srgbClr val="916F6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pic>
        <p:nvPicPr>
          <p:cNvPr id="32" name="Picture 2" descr="JSON Schema · GitHub">
            <a:extLst>
              <a:ext uri="{FF2B5EF4-FFF2-40B4-BE49-F238E27FC236}">
                <a16:creationId xmlns:a16="http://schemas.microsoft.com/office/drawing/2014/main" id="{53D72198-915D-0F08-DBFF-DB2C16934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78" y="4855458"/>
            <a:ext cx="764988" cy="76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Exploring JSON-LD">
            <a:extLst>
              <a:ext uri="{FF2B5EF4-FFF2-40B4-BE49-F238E27FC236}">
                <a16:creationId xmlns:a16="http://schemas.microsoft.com/office/drawing/2014/main" id="{75C68EEB-254F-8A97-D365-89847F6E2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9" y="888795"/>
            <a:ext cx="849852" cy="84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5E35F8-6199-3162-D066-34144EC69015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B53A9DEA-4B74-5634-E16E-39D1237F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5BD59349-0421-E371-A962-7274E3FA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D4F63EE2-070E-5333-A3CD-A8303469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21</a:t>
            </a:fld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E60F3-C043-0ABC-2701-EBD65259CC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227"/>
          <a:stretch/>
        </p:blipFill>
        <p:spPr>
          <a:xfrm>
            <a:off x="7256186" y="854088"/>
            <a:ext cx="4238607" cy="5037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7CA10B-6ADA-C795-EAE9-B302832EA7CB}"/>
              </a:ext>
            </a:extLst>
          </p:cNvPr>
          <p:cNvSpPr txBox="1"/>
          <p:nvPr/>
        </p:nvSpPr>
        <p:spPr>
          <a:xfrm>
            <a:off x="3215679" y="6079481"/>
            <a:ext cx="5760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C03425"/>
                </a:solidFill>
              </a:rPr>
              <a:t>https://</a:t>
            </a:r>
            <a:r>
              <a:rPr lang="en-US" sz="1200" b="1" dirty="0">
                <a:solidFill>
                  <a:srgbClr val="C03425"/>
                </a:solidFill>
              </a:rPr>
              <a:t>github.com/ord-premise/technical-specs-for-common-workflows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BFEFF8-6178-7706-7DBD-E20545505E2D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5584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2 – tools &amp; features &amp; integration</a:t>
            </a:r>
          </a:p>
        </p:txBody>
      </p:sp>
    </p:spTree>
    <p:extLst>
      <p:ext uri="{BB962C8B-B14F-4D97-AF65-F5344CB8AC3E}">
        <p14:creationId xmlns:p14="http://schemas.microsoft.com/office/powerpoint/2010/main" val="1276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4A84-E74B-BEA9-DB2B-CA1EC1E6448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Phase 2 – outreach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B14AAE-6608-96CF-95E0-6AE83F30E3FC}"/>
              </a:ext>
            </a:extLst>
          </p:cNvPr>
          <p:cNvGrpSpPr/>
          <p:nvPr/>
        </p:nvGrpSpPr>
        <p:grpSpPr>
          <a:xfrm>
            <a:off x="1199456" y="1334760"/>
            <a:ext cx="4162191" cy="1440160"/>
            <a:chOff x="771838" y="1124744"/>
            <a:chExt cx="3245371" cy="11229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22CB68-66E6-F33D-7105-09A2296A3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838" y="1124744"/>
              <a:ext cx="3245371" cy="1035036"/>
            </a:xfrm>
            <a:prstGeom prst="rect">
              <a:avLst/>
            </a:prstGeom>
          </p:spPr>
        </p:pic>
        <p:pic>
          <p:nvPicPr>
            <p:cNvPr id="13" name="Picture 12" descr="CECAM-Members">
              <a:extLst>
                <a:ext uri="{FF2B5EF4-FFF2-40B4-BE49-F238E27FC236}">
                  <a16:creationId xmlns:a16="http://schemas.microsoft.com/office/drawing/2014/main" id="{F83BB6DB-1AEE-1D98-687B-070CD22EB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1996839"/>
              <a:ext cx="1354509" cy="250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CC6DF35-3318-353D-53EE-AD605C179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63552" y="3831165"/>
            <a:ext cx="1830087" cy="18300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3A9CEE-EFB6-A4C6-6E33-7179F68DC330}"/>
              </a:ext>
            </a:extLst>
          </p:cNvPr>
          <p:cNvSpPr/>
          <p:nvPr/>
        </p:nvSpPr>
        <p:spPr>
          <a:xfrm>
            <a:off x="2050209" y="3285700"/>
            <a:ext cx="1843430" cy="456200"/>
          </a:xfrm>
          <a:prstGeom prst="rect">
            <a:avLst/>
          </a:prstGeom>
          <a:solidFill>
            <a:srgbClr val="6639A6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800"/>
            </a:pPr>
            <a:r>
              <a:rPr lang="en-US" dirty="0">
                <a:solidFill>
                  <a:schemeClr val="bg1"/>
                </a:solidFill>
              </a:rPr>
              <a:t>discussions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E452E-864B-51FE-16A4-53C800E4C337}"/>
              </a:ext>
            </a:extLst>
          </p:cNvPr>
          <p:cNvGrpSpPr/>
          <p:nvPr/>
        </p:nvGrpSpPr>
        <p:grpSpPr>
          <a:xfrm>
            <a:off x="5879976" y="1347310"/>
            <a:ext cx="5734715" cy="3876779"/>
            <a:chOff x="5872727" y="1879916"/>
            <a:chExt cx="5734715" cy="3876779"/>
          </a:xfrm>
        </p:grpSpPr>
        <p:pic>
          <p:nvPicPr>
            <p:cNvPr id="4" name="Picture 2" descr="PSI | Future Circular Collider">
              <a:extLst>
                <a:ext uri="{FF2B5EF4-FFF2-40B4-BE49-F238E27FC236}">
                  <a16:creationId xmlns:a16="http://schemas.microsoft.com/office/drawing/2014/main" id="{7F3C1B15-3792-0E8E-51A5-BF483D16D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727" y="1928041"/>
              <a:ext cx="5734715" cy="38286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6E5224-18A0-93BF-6938-838EC5A58BAA}"/>
                </a:ext>
              </a:extLst>
            </p:cNvPr>
            <p:cNvSpPr/>
            <p:nvPr/>
          </p:nvSpPr>
          <p:spPr>
            <a:xfrm>
              <a:off x="5872728" y="1879916"/>
              <a:ext cx="2311504" cy="321697"/>
            </a:xfrm>
            <a:prstGeom prst="rect">
              <a:avLst/>
            </a:prstGeom>
            <a:solidFill>
              <a:srgbClr val="6639A6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Oct 20-24, 2025 PSI</a:t>
              </a:r>
              <a:endParaRPr lang="de-CH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F7E6703-658F-2EFF-66F6-7F6183083B2C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58A93DAA-5A8B-AF61-8A6F-35FCF6CE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9DF27EE3-FFE6-42A5-A87B-17A1E2BC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A920BAB9-506A-AEE8-880F-763A639A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22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2D963-65C5-93CB-4161-3F876AAA2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268760"/>
            <a:ext cx="8045451" cy="48246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6000" b="1" noProof="0" dirty="0"/>
              <a:t>Outlook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CA87A685-4E76-1FEB-318C-DB4FA7F6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71D76BF3-ADFD-0315-5579-719E8912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078D4BC0-DE05-A275-5ACF-D9FB07DC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23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4A84-E74B-BEA9-DB2B-CA1EC1E6448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Remaining deliverables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F9413-4ADD-328A-D1E5-C3874012C459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4698A2F8-EC7F-DF6C-4919-AB59627C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B667D54A-58A9-5420-9A98-424BD378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1279D7DA-13C9-C562-AAD0-071E3286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24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44F9FF-D98E-2BC1-1DC4-7B11ABA956B7}"/>
              </a:ext>
            </a:extLst>
          </p:cNvPr>
          <p:cNvSpPr txBox="1">
            <a:spLocks/>
          </p:cNvSpPr>
          <p:nvPr/>
        </p:nvSpPr>
        <p:spPr>
          <a:xfrm>
            <a:off x="695324" y="836712"/>
            <a:ext cx="10801349" cy="53285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/>
              <a:t>Demo:</a:t>
            </a:r>
            <a:r>
              <a:rPr lang="en-GB" dirty="0"/>
              <a:t> full ORD interoperability including automated FAIR ORD publishing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/>
              <a:t>Tech. spec:</a:t>
            </a:r>
            <a:r>
              <a:rPr lang="en-GB" dirty="0"/>
              <a:t> required metadata for FAIR ORD publishing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/>
              <a:t>Report:</a:t>
            </a:r>
            <a:r>
              <a:rPr lang="en-GB" dirty="0"/>
              <a:t> enabling automated experiments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/>
              <a:t>Feature:</a:t>
            </a:r>
            <a:r>
              <a:rPr lang="en-GB" dirty="0"/>
              <a:t> extensions of </a:t>
            </a:r>
            <a:r>
              <a:rPr lang="en-GB" dirty="0" err="1"/>
              <a:t>openBIS</a:t>
            </a:r>
            <a:r>
              <a:rPr lang="en-GB" dirty="0"/>
              <a:t> to facilitate materials science research</a:t>
            </a:r>
            <a:endParaRPr lang="en-GB" baseline="30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/>
              <a:t>Demo:</a:t>
            </a:r>
            <a:r>
              <a:rPr lang="en-GB" dirty="0"/>
              <a:t> pilot GUI for common workflows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/>
              <a:t>Report:</a:t>
            </a:r>
            <a:r>
              <a:rPr lang="en-GB" dirty="0"/>
              <a:t> final scientific report, project findings, conclusions</a:t>
            </a:r>
          </a:p>
        </p:txBody>
      </p:sp>
    </p:spTree>
    <p:extLst>
      <p:ext uri="{BB962C8B-B14F-4D97-AF65-F5344CB8AC3E}">
        <p14:creationId xmlns:p14="http://schemas.microsoft.com/office/powerpoint/2010/main" val="19614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2D963-65C5-93CB-4161-3F876AAA2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268760"/>
            <a:ext cx="8045451" cy="48246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6000" b="1" noProof="0" dirty="0"/>
              <a:t>To conclude…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CA87A685-4E76-1FEB-318C-DB4FA7F6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71D76BF3-ADFD-0315-5579-719E8912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078D4BC0-DE05-A275-5ACF-D9FB07DC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25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83D5C-999B-0598-BC6A-F673FFD0B562}"/>
              </a:ext>
            </a:extLst>
          </p:cNvPr>
          <p:cNvSpPr txBox="1">
            <a:spLocks/>
          </p:cNvSpPr>
          <p:nvPr/>
        </p:nvSpPr>
        <p:spPr>
          <a:xfrm>
            <a:off x="695324" y="1844824"/>
            <a:ext cx="10873283" cy="42484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/>
              <a:t>Developed standards &amp; protocols for FAIR prep of ORD for interoperability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/>
              <a:t>Demonstrated dedicated-API-driven interoperability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/>
              <a:t>Engaged </a:t>
            </a:r>
            <a:r>
              <a:rPr lang="en-GB" sz="2400"/>
              <a:t>open science community</a:t>
            </a:r>
            <a:endParaRPr lang="en-GB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/>
              <a:t>Developing integrated features to facilitate ORD interoperability and publishing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/>
              <a:t>Demonstrating full ORD interoperability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/>
              <a:t>Providing reports and tech. specs to enable seamless ORD interoperability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76537-5BDC-4603-383B-5DE88127ECC0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611C4B4F-5AF0-2753-545E-7DFCE3C8F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3DC104EF-B57A-CE74-A3D1-B45549CF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D6836E43-3268-482B-F774-ED8131C2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26</a:t>
            </a:fld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0514AE3-5D64-2DF1-094B-B96FF962C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3" y="453095"/>
            <a:ext cx="4621087" cy="11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9B1D66F-4769-F428-13A6-1EB2D2F9E1E9}"/>
              </a:ext>
            </a:extLst>
          </p:cNvPr>
          <p:cNvGrpSpPr/>
          <p:nvPr/>
        </p:nvGrpSpPr>
        <p:grpSpPr>
          <a:xfrm>
            <a:off x="5681873" y="3920664"/>
            <a:ext cx="3895261" cy="2067447"/>
            <a:chOff x="771838" y="437268"/>
            <a:chExt cx="3245371" cy="172251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3FEFFDC-6820-0F3C-A858-74B53000B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838" y="1124744"/>
              <a:ext cx="3245371" cy="1035036"/>
            </a:xfrm>
            <a:prstGeom prst="rect">
              <a:avLst/>
            </a:prstGeom>
          </p:spPr>
        </p:pic>
        <p:pic>
          <p:nvPicPr>
            <p:cNvPr id="32" name="Picture 31" descr="CECAM-Members">
              <a:extLst>
                <a:ext uri="{FF2B5EF4-FFF2-40B4-BE49-F238E27FC236}">
                  <a16:creationId xmlns:a16="http://schemas.microsoft.com/office/drawing/2014/main" id="{D57941A0-041E-0023-6F3C-456C4AD82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781" y="437268"/>
              <a:ext cx="2348720" cy="434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7DA236A-9C00-975E-B7E2-83F9161AB956}"/>
              </a:ext>
            </a:extLst>
          </p:cNvPr>
          <p:cNvGrpSpPr/>
          <p:nvPr/>
        </p:nvGrpSpPr>
        <p:grpSpPr>
          <a:xfrm>
            <a:off x="636442" y="3363921"/>
            <a:ext cx="1837929" cy="2657485"/>
            <a:chOff x="542456" y="3736640"/>
            <a:chExt cx="1837929" cy="26574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08EA944-9921-8BCE-ED98-15EB46AB6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068"/>
            <a:stretch/>
          </p:blipFill>
          <p:spPr>
            <a:xfrm>
              <a:off x="622549" y="5591833"/>
              <a:ext cx="1757836" cy="80229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B800352-FD32-6BB7-1737-D6F732376D6D}"/>
                </a:ext>
              </a:extLst>
            </p:cNvPr>
            <p:cNvGrpSpPr/>
            <p:nvPr/>
          </p:nvGrpSpPr>
          <p:grpSpPr>
            <a:xfrm>
              <a:off x="542456" y="3736640"/>
              <a:ext cx="1785831" cy="1491649"/>
              <a:chOff x="5227902" y="2504845"/>
              <a:chExt cx="2338655" cy="1953406"/>
            </a:xfrm>
          </p:grpSpPr>
          <p:pic>
            <p:nvPicPr>
              <p:cNvPr id="8" name="Picture 16">
                <a:extLst>
                  <a:ext uri="{FF2B5EF4-FFF2-40B4-BE49-F238E27FC236}">
                    <a16:creationId xmlns:a16="http://schemas.microsoft.com/office/drawing/2014/main" id="{A3F4905E-F143-7292-3EC8-40D39E3563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 bwMode="auto">
              <a:xfrm>
                <a:off x="5347059" y="3906075"/>
                <a:ext cx="2219498" cy="552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78D0B3AE-F0C7-E846-FFC0-4DB2276A7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227902" y="2504845"/>
                <a:ext cx="2329445" cy="1057336"/>
              </a:xfrm>
              <a:prstGeom prst="rect">
                <a:avLst/>
              </a:prstGeom>
            </p:spPr>
          </p:pic>
        </p:grp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DE6A3777-EE0B-63D3-6A4F-1540388A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20" y="2639820"/>
            <a:ext cx="2883688" cy="48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A853BB-682F-8FC3-46DF-F36E4B3AB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5405" y="268905"/>
            <a:ext cx="2079003" cy="99893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43A0919-ECC9-6745-22A2-F7E10B4BE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7452" r="37482" b="33823"/>
          <a:stretch/>
        </p:blipFill>
        <p:spPr bwMode="auto">
          <a:xfrm>
            <a:off x="8965402" y="1353619"/>
            <a:ext cx="2654916" cy="9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5B3369-3182-4ADF-EB62-5AC76540269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003884" y="4358646"/>
            <a:ext cx="1658044" cy="1658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F79CBC-7C0E-3144-3CAC-C72E91A1B7C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837131" y="4352519"/>
            <a:ext cx="1668887" cy="16688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91E9D0-7A4F-341C-F316-3CFCB2DB24B5}"/>
              </a:ext>
            </a:extLst>
          </p:cNvPr>
          <p:cNvSpPr/>
          <p:nvPr/>
        </p:nvSpPr>
        <p:spPr>
          <a:xfrm>
            <a:off x="9816028" y="3851023"/>
            <a:ext cx="1711091" cy="423450"/>
          </a:xfrm>
          <a:prstGeom prst="rect">
            <a:avLst/>
          </a:prstGeom>
          <a:solidFill>
            <a:srgbClr val="6639A6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800"/>
            </a:pPr>
            <a:r>
              <a:rPr lang="en-US" dirty="0">
                <a:solidFill>
                  <a:schemeClr val="bg1"/>
                </a:solidFill>
              </a:rPr>
              <a:t>MADICES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8D131C-673B-30F3-3317-CDA4259A0937}"/>
              </a:ext>
            </a:extLst>
          </p:cNvPr>
          <p:cNvSpPr/>
          <p:nvPr/>
        </p:nvSpPr>
        <p:spPr>
          <a:xfrm>
            <a:off x="2982849" y="3851023"/>
            <a:ext cx="1711091" cy="423450"/>
          </a:xfrm>
          <a:prstGeom prst="rect">
            <a:avLst/>
          </a:prstGeom>
          <a:solidFill>
            <a:srgbClr val="C03425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800"/>
            </a:pPr>
            <a:r>
              <a:rPr lang="en-US" dirty="0">
                <a:solidFill>
                  <a:schemeClr val="bg1"/>
                </a:solidFill>
              </a:rPr>
              <a:t>PREMISE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0BC94-B0BB-EF3A-FB26-C665A5C4855C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43AAA940-5F61-0A13-BF95-4051D7AB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5E9E3A7F-4CB5-1522-A6A7-A037C45A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CA4AFF40-8B36-711A-044B-29A2A320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27</a:t>
            </a:fld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C830003F-C5F7-F124-E364-0EE8D3643CD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26000"/>
          <a:stretch/>
        </p:blipFill>
        <p:spPr>
          <a:xfrm>
            <a:off x="2755477" y="2004080"/>
            <a:ext cx="3329882" cy="8879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B77E36-1813-BAAB-A0E8-E677A455A04E}"/>
              </a:ext>
            </a:extLst>
          </p:cNvPr>
          <p:cNvSpPr txBox="1"/>
          <p:nvPr/>
        </p:nvSpPr>
        <p:spPr>
          <a:xfrm>
            <a:off x="2062964" y="724487"/>
            <a:ext cx="5905243" cy="196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>
                <a:effectLst/>
              </a:rPr>
              <a:t>                                             is supported by the Open Research Data Program of the</a:t>
            </a:r>
            <a:endParaRPr lang="en-US" sz="2800" dirty="0"/>
          </a:p>
        </p:txBody>
      </p: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720AC226-C653-E30A-4E5A-DED716F0B2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3" y="453095"/>
            <a:ext cx="4621087" cy="11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32D5D3-3CF7-4356-0653-BE5FE9197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774" y="1268760"/>
            <a:ext cx="6282031" cy="4652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52CE44-9937-3221-2E94-F981839E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38" y="1124743"/>
            <a:ext cx="3666787" cy="116943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C8E5365-86FD-0361-A93E-7769DAD68C1E}"/>
              </a:ext>
            </a:extLst>
          </p:cNvPr>
          <p:cNvSpPr txBox="1">
            <a:spLocks/>
          </p:cNvSpPr>
          <p:nvPr/>
        </p:nvSpPr>
        <p:spPr>
          <a:xfrm>
            <a:off x="694258" y="4264664"/>
            <a:ext cx="3666787" cy="14685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To clarify: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2400" dirty="0"/>
              <a:t>Benefits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2400" dirty="0"/>
              <a:t>Standards &amp; protocols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54BED11-3C21-052E-B89F-07C90D5F7FF5}"/>
              </a:ext>
            </a:extLst>
          </p:cNvPr>
          <p:cNvSpPr txBox="1">
            <a:spLocks/>
          </p:cNvSpPr>
          <p:nvPr/>
        </p:nvSpPr>
        <p:spPr>
          <a:xfrm>
            <a:off x="694259" y="2599001"/>
            <a:ext cx="3480724" cy="13608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In short:</a:t>
            </a:r>
            <a:endParaRPr lang="en-GB" sz="2400" dirty="0"/>
          </a:p>
          <a:p>
            <a:pPr marL="285750" indent="-285750">
              <a:buFont typeface="+mj-lt"/>
              <a:buAutoNum type="arabicPeriod"/>
            </a:pPr>
            <a:r>
              <a:rPr lang="en-GB" sz="2400" dirty="0"/>
              <a:t>Why should we do it?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2400" dirty="0"/>
              <a:t>How do we do it?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54A84-E74B-BEA9-DB2B-CA1EC1E6448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Barriers to the adoption of ORD practices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787FA-1706-8265-8D56-A29673442503}"/>
              </a:ext>
            </a:extLst>
          </p:cNvPr>
          <p:cNvSpPr txBox="1"/>
          <p:nvPr/>
        </p:nvSpPr>
        <p:spPr>
          <a:xfrm>
            <a:off x="8293270" y="5781817"/>
            <a:ext cx="2879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u="none" strike="noStrike" baseline="0" dirty="0"/>
              <a:t>Results of a survey of ~120 participants at </a:t>
            </a:r>
            <a:r>
              <a:rPr lang="en-US" sz="1200" u="none" strike="noStrike" baseline="0" dirty="0"/>
              <a:t>the MADICES 2022 </a:t>
            </a:r>
            <a:r>
              <a:rPr lang="en-US" sz="1200" b="0" u="none" strike="noStrike" baseline="0" dirty="0"/>
              <a:t>workshop</a:t>
            </a:r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AD8BCE-C6E3-E29E-89E8-E31E8F553DCE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FAC18FBE-3A9F-DFEB-5B21-FCF021B3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E2BD4754-CACB-C7D9-F2C6-B22995A2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9D97D34D-986A-D668-E362-1B74389A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3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A00FFA-11D5-7952-B8B3-F676D3AAD46D}"/>
              </a:ext>
            </a:extLst>
          </p:cNvPr>
          <p:cNvGrpSpPr/>
          <p:nvPr/>
        </p:nvGrpSpPr>
        <p:grpSpPr>
          <a:xfrm>
            <a:off x="1397720" y="1772816"/>
            <a:ext cx="8478984" cy="3312368"/>
            <a:chOff x="267993" y="309410"/>
            <a:chExt cx="2973300" cy="11615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1354A2-50B8-6D5E-3218-FC8675E0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67993" y="309410"/>
              <a:ext cx="2973300" cy="743325"/>
            </a:xfrm>
            <a:prstGeom prst="rect">
              <a:avLst/>
            </a:prstGeom>
          </p:spPr>
        </p:pic>
        <p:pic>
          <p:nvPicPr>
            <p:cNvPr id="20" name="Picture 19" descr="A black and white logo&#10;&#10;Description automatically generated">
              <a:extLst>
                <a:ext uri="{FF2B5EF4-FFF2-40B4-BE49-F238E27FC236}">
                  <a16:creationId xmlns:a16="http://schemas.microsoft.com/office/drawing/2014/main" id="{57EE5926-EF23-86D4-40D6-52DD5D63C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0" b="26000"/>
            <a:stretch/>
          </p:blipFill>
          <p:spPr>
            <a:xfrm>
              <a:off x="1199676" y="980728"/>
              <a:ext cx="1838324" cy="49022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88843-1D05-33F4-48CC-FC8DEDF5BAF1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9" name="Datumsplatzhalter 1">
            <a:extLst>
              <a:ext uri="{FF2B5EF4-FFF2-40B4-BE49-F238E27FC236}">
                <a16:creationId xmlns:a16="http://schemas.microsoft.com/office/drawing/2014/main" id="{F382AB23-B526-5116-E2FD-7FD087CB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3" name="Fußzeilenplatzhalter 2">
            <a:extLst>
              <a:ext uri="{FF2B5EF4-FFF2-40B4-BE49-F238E27FC236}">
                <a16:creationId xmlns:a16="http://schemas.microsoft.com/office/drawing/2014/main" id="{F5F42F23-CA61-FAE0-C6C9-CD6D712A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8" name="Foliennummernplatzhalter 3">
            <a:extLst>
              <a:ext uri="{FF2B5EF4-FFF2-40B4-BE49-F238E27FC236}">
                <a16:creationId xmlns:a16="http://schemas.microsoft.com/office/drawing/2014/main" id="{B72D51FE-B5FE-CA50-E731-43C348B1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4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5FF665-C750-8F1A-9E3C-5FEE930377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518" y="743909"/>
            <a:ext cx="8704964" cy="4896542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04CA19-D7C8-2586-70A3-9A2294DD73E3}"/>
              </a:ext>
            </a:extLst>
          </p:cNvPr>
          <p:cNvGrpSpPr/>
          <p:nvPr/>
        </p:nvGrpSpPr>
        <p:grpSpPr>
          <a:xfrm>
            <a:off x="267993" y="309410"/>
            <a:ext cx="2973300" cy="1161538"/>
            <a:chOff x="267993" y="309410"/>
            <a:chExt cx="2973300" cy="11615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1354A2-50B8-6D5E-3218-FC8675E0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67993" y="309410"/>
              <a:ext cx="2973300" cy="743325"/>
            </a:xfrm>
            <a:prstGeom prst="rect">
              <a:avLst/>
            </a:prstGeom>
          </p:spPr>
        </p:pic>
        <p:pic>
          <p:nvPicPr>
            <p:cNvPr id="20" name="Picture 19" descr="A black and white logo&#10;&#10;Description automatically generated">
              <a:extLst>
                <a:ext uri="{FF2B5EF4-FFF2-40B4-BE49-F238E27FC236}">
                  <a16:creationId xmlns:a16="http://schemas.microsoft.com/office/drawing/2014/main" id="{57EE5926-EF23-86D4-40D6-52DD5D63C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0" b="26000"/>
            <a:stretch/>
          </p:blipFill>
          <p:spPr>
            <a:xfrm>
              <a:off x="1199676" y="980728"/>
              <a:ext cx="1838324" cy="4902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D3179B-A835-7989-3E52-5D0F2E2F7944}"/>
              </a:ext>
            </a:extLst>
          </p:cNvPr>
          <p:cNvGrpSpPr/>
          <p:nvPr/>
        </p:nvGrpSpPr>
        <p:grpSpPr>
          <a:xfrm>
            <a:off x="587567" y="1797324"/>
            <a:ext cx="975584" cy="1830444"/>
            <a:chOff x="340636" y="2034145"/>
            <a:chExt cx="975584" cy="1830444"/>
          </a:xfrm>
        </p:grpSpPr>
        <p:pic>
          <p:nvPicPr>
            <p:cNvPr id="18" name="Picture 12" descr="Dr. Carlo Pignedoli">
              <a:extLst>
                <a:ext uri="{FF2B5EF4-FFF2-40B4-BE49-F238E27FC236}">
                  <a16:creationId xmlns:a16="http://schemas.microsoft.com/office/drawing/2014/main" id="{03AC5D92-5884-A4C1-6DE0-802F34144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55" y="2034145"/>
              <a:ext cx="629946" cy="83069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Empa - Swiss Federal Laboratories for Materials Science and Technology">
              <a:extLst>
                <a:ext uri="{FF2B5EF4-FFF2-40B4-BE49-F238E27FC236}">
                  <a16:creationId xmlns:a16="http://schemas.microsoft.com/office/drawing/2014/main" id="{825D66B0-58E3-40BE-4A5A-BD3E28346B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64" b="30493"/>
            <a:stretch/>
          </p:blipFill>
          <p:spPr bwMode="auto">
            <a:xfrm>
              <a:off x="340636" y="3027098"/>
              <a:ext cx="975584" cy="334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D73530-0CB4-98DB-9C0B-6A4C2410E4E8}"/>
                </a:ext>
              </a:extLst>
            </p:cNvPr>
            <p:cNvSpPr txBox="1"/>
            <p:nvPr/>
          </p:nvSpPr>
          <p:spPr>
            <a:xfrm>
              <a:off x="349260" y="3402924"/>
              <a:ext cx="9669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Carlo</a:t>
              </a:r>
            </a:p>
            <a:p>
              <a:pPr algn="ctr"/>
              <a:r>
                <a:rPr lang="en-US" sz="1200" dirty="0" err="1"/>
                <a:t>Pignedoli</a:t>
              </a:r>
              <a:endParaRPr lang="en-US" sz="12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DA467-B2DF-CCDF-2D44-008717F48E85}"/>
              </a:ext>
            </a:extLst>
          </p:cNvPr>
          <p:cNvGrpSpPr/>
          <p:nvPr/>
        </p:nvGrpSpPr>
        <p:grpSpPr>
          <a:xfrm>
            <a:off x="10508844" y="1793451"/>
            <a:ext cx="966960" cy="1834317"/>
            <a:chOff x="10756821" y="2030272"/>
            <a:chExt cx="966960" cy="1834317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CA15CC3F-FBF4-790F-5FCB-9EA454A15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" r="187"/>
            <a:stretch/>
          </p:blipFill>
          <p:spPr bwMode="auto">
            <a:xfrm>
              <a:off x="10925934" y="2030272"/>
              <a:ext cx="628735" cy="832213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Empa - Swiss Federal Laboratories for Materials Science and Technology">
              <a:extLst>
                <a:ext uri="{FF2B5EF4-FFF2-40B4-BE49-F238E27FC236}">
                  <a16:creationId xmlns:a16="http://schemas.microsoft.com/office/drawing/2014/main" id="{B6D5599A-557F-7A56-2F28-275FBB3E77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64" b="30493"/>
            <a:stretch/>
          </p:blipFill>
          <p:spPr bwMode="auto">
            <a:xfrm>
              <a:off x="10756821" y="3032469"/>
              <a:ext cx="966960" cy="33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886A07-0642-55C7-C42E-339FC0DBDABD}"/>
                </a:ext>
              </a:extLst>
            </p:cNvPr>
            <p:cNvSpPr txBox="1"/>
            <p:nvPr/>
          </p:nvSpPr>
          <p:spPr>
            <a:xfrm>
              <a:off x="10756821" y="3402924"/>
              <a:ext cx="9669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/>
                <a:t>Corsin</a:t>
              </a:r>
              <a:r>
                <a:rPr lang="en-US" sz="1200" dirty="0"/>
                <a:t> Battaglia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E71466-7F4F-0EBD-9796-C5E1F81432E1}"/>
              </a:ext>
            </a:extLst>
          </p:cNvPr>
          <p:cNvGrpSpPr/>
          <p:nvPr/>
        </p:nvGrpSpPr>
        <p:grpSpPr>
          <a:xfrm>
            <a:off x="2147314" y="5363204"/>
            <a:ext cx="7276346" cy="730092"/>
            <a:chOff x="2147314" y="163879"/>
            <a:chExt cx="7276346" cy="73009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530BBB-0A5E-281E-1893-BC019383F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 bwMode="auto">
            <a:xfrm>
              <a:off x="2147314" y="383773"/>
              <a:ext cx="1608488" cy="40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0C7452B-DE9D-141A-647C-1B8B5E8A3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15173" y="163879"/>
              <a:ext cx="1608487" cy="730092"/>
            </a:xfrm>
            <a:prstGeom prst="rect">
              <a:avLst/>
            </a:prstGeom>
          </p:spPr>
        </p:pic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6850B87-DA79-20F2-658C-6ED1FDC334C0}"/>
              </a:ext>
            </a:extLst>
          </p:cNvPr>
          <p:cNvSpPr/>
          <p:nvPr/>
        </p:nvSpPr>
        <p:spPr>
          <a:xfrm>
            <a:off x="3726180" y="642317"/>
            <a:ext cx="4556787" cy="1891658"/>
          </a:xfrm>
          <a:custGeom>
            <a:avLst/>
            <a:gdLst>
              <a:gd name="connsiteX0" fmla="*/ 121920 w 4556787"/>
              <a:gd name="connsiteY0" fmla="*/ 266700 h 1891658"/>
              <a:gd name="connsiteX1" fmla="*/ 121920 w 4556787"/>
              <a:gd name="connsiteY1" fmla="*/ 266700 h 1891658"/>
              <a:gd name="connsiteX2" fmla="*/ 1623060 w 4556787"/>
              <a:gd name="connsiteY2" fmla="*/ 251460 h 1891658"/>
              <a:gd name="connsiteX3" fmla="*/ 1661160 w 4556787"/>
              <a:gd name="connsiteY3" fmla="*/ 243840 h 1891658"/>
              <a:gd name="connsiteX4" fmla="*/ 1836420 w 4556787"/>
              <a:gd name="connsiteY4" fmla="*/ 205740 h 1891658"/>
              <a:gd name="connsiteX5" fmla="*/ 1912620 w 4556787"/>
              <a:gd name="connsiteY5" fmla="*/ 182880 h 1891658"/>
              <a:gd name="connsiteX6" fmla="*/ 1988820 w 4556787"/>
              <a:gd name="connsiteY6" fmla="*/ 167640 h 1891658"/>
              <a:gd name="connsiteX7" fmla="*/ 2049780 w 4556787"/>
              <a:gd name="connsiteY7" fmla="*/ 152400 h 1891658"/>
              <a:gd name="connsiteX8" fmla="*/ 2133600 w 4556787"/>
              <a:gd name="connsiteY8" fmla="*/ 144780 h 1891658"/>
              <a:gd name="connsiteX9" fmla="*/ 2590800 w 4556787"/>
              <a:gd name="connsiteY9" fmla="*/ 137160 h 1891658"/>
              <a:gd name="connsiteX10" fmla="*/ 2628900 w 4556787"/>
              <a:gd name="connsiteY10" fmla="*/ 114300 h 1891658"/>
              <a:gd name="connsiteX11" fmla="*/ 2766060 w 4556787"/>
              <a:gd name="connsiteY11" fmla="*/ 60960 h 1891658"/>
              <a:gd name="connsiteX12" fmla="*/ 2903220 w 4556787"/>
              <a:gd name="connsiteY12" fmla="*/ 38100 h 1891658"/>
              <a:gd name="connsiteX13" fmla="*/ 3108960 w 4556787"/>
              <a:gd name="connsiteY13" fmla="*/ 22860 h 1891658"/>
              <a:gd name="connsiteX14" fmla="*/ 3368040 w 4556787"/>
              <a:gd name="connsiteY14" fmla="*/ 0 h 1891658"/>
              <a:gd name="connsiteX15" fmla="*/ 3733800 w 4556787"/>
              <a:gd name="connsiteY15" fmla="*/ 7620 h 1891658"/>
              <a:gd name="connsiteX16" fmla="*/ 3985260 w 4556787"/>
              <a:gd name="connsiteY16" fmla="*/ 22860 h 1891658"/>
              <a:gd name="connsiteX17" fmla="*/ 4183380 w 4556787"/>
              <a:gd name="connsiteY17" fmla="*/ 30480 h 1891658"/>
              <a:gd name="connsiteX18" fmla="*/ 4221480 w 4556787"/>
              <a:gd name="connsiteY18" fmla="*/ 38100 h 1891658"/>
              <a:gd name="connsiteX19" fmla="*/ 4396740 w 4556787"/>
              <a:gd name="connsiteY19" fmla="*/ 45720 h 1891658"/>
              <a:gd name="connsiteX20" fmla="*/ 4495800 w 4556787"/>
              <a:gd name="connsiteY20" fmla="*/ 68580 h 1891658"/>
              <a:gd name="connsiteX21" fmla="*/ 4541520 w 4556787"/>
              <a:gd name="connsiteY21" fmla="*/ 76200 h 1891658"/>
              <a:gd name="connsiteX22" fmla="*/ 4549140 w 4556787"/>
              <a:gd name="connsiteY22" fmla="*/ 106680 h 1891658"/>
              <a:gd name="connsiteX23" fmla="*/ 4541520 w 4556787"/>
              <a:gd name="connsiteY23" fmla="*/ 434340 h 1891658"/>
              <a:gd name="connsiteX24" fmla="*/ 4518660 w 4556787"/>
              <a:gd name="connsiteY24" fmla="*/ 944880 h 1891658"/>
              <a:gd name="connsiteX25" fmla="*/ 4511040 w 4556787"/>
              <a:gd name="connsiteY25" fmla="*/ 990600 h 1891658"/>
              <a:gd name="connsiteX26" fmla="*/ 4480560 w 4556787"/>
              <a:gd name="connsiteY26" fmla="*/ 1028700 h 1891658"/>
              <a:gd name="connsiteX27" fmla="*/ 4450080 w 4556787"/>
              <a:gd name="connsiteY27" fmla="*/ 1082040 h 1891658"/>
              <a:gd name="connsiteX28" fmla="*/ 4427220 w 4556787"/>
              <a:gd name="connsiteY28" fmla="*/ 1127760 h 1891658"/>
              <a:gd name="connsiteX29" fmla="*/ 4312920 w 4556787"/>
              <a:gd name="connsiteY29" fmla="*/ 1173480 h 1891658"/>
              <a:gd name="connsiteX30" fmla="*/ 4053840 w 4556787"/>
              <a:gd name="connsiteY30" fmla="*/ 1188720 h 1891658"/>
              <a:gd name="connsiteX31" fmla="*/ 3863340 w 4556787"/>
              <a:gd name="connsiteY31" fmla="*/ 1196340 h 1891658"/>
              <a:gd name="connsiteX32" fmla="*/ 3566160 w 4556787"/>
              <a:gd name="connsiteY32" fmla="*/ 1203960 h 1891658"/>
              <a:gd name="connsiteX33" fmla="*/ 3535680 w 4556787"/>
              <a:gd name="connsiteY33" fmla="*/ 1211580 h 1891658"/>
              <a:gd name="connsiteX34" fmla="*/ 3489960 w 4556787"/>
              <a:gd name="connsiteY34" fmla="*/ 1226820 h 1891658"/>
              <a:gd name="connsiteX35" fmla="*/ 3474720 w 4556787"/>
              <a:gd name="connsiteY35" fmla="*/ 1249680 h 1891658"/>
              <a:gd name="connsiteX36" fmla="*/ 3451860 w 4556787"/>
              <a:gd name="connsiteY36" fmla="*/ 1280160 h 1891658"/>
              <a:gd name="connsiteX37" fmla="*/ 3444240 w 4556787"/>
              <a:gd name="connsiteY37" fmla="*/ 1303020 h 1891658"/>
              <a:gd name="connsiteX38" fmla="*/ 3467100 w 4556787"/>
              <a:gd name="connsiteY38" fmla="*/ 1348740 h 1891658"/>
              <a:gd name="connsiteX39" fmla="*/ 3459480 w 4556787"/>
              <a:gd name="connsiteY39" fmla="*/ 1379220 h 1891658"/>
              <a:gd name="connsiteX40" fmla="*/ 3451860 w 4556787"/>
              <a:gd name="connsiteY40" fmla="*/ 1447800 h 1891658"/>
              <a:gd name="connsiteX41" fmla="*/ 3451860 w 4556787"/>
              <a:gd name="connsiteY41" fmla="*/ 1577340 h 1891658"/>
              <a:gd name="connsiteX42" fmla="*/ 3406140 w 4556787"/>
              <a:gd name="connsiteY42" fmla="*/ 1623060 h 1891658"/>
              <a:gd name="connsiteX43" fmla="*/ 3352800 w 4556787"/>
              <a:gd name="connsiteY43" fmla="*/ 1668780 h 1891658"/>
              <a:gd name="connsiteX44" fmla="*/ 3337560 w 4556787"/>
              <a:gd name="connsiteY44" fmla="*/ 1691640 h 1891658"/>
              <a:gd name="connsiteX45" fmla="*/ 3329940 w 4556787"/>
              <a:gd name="connsiteY45" fmla="*/ 1714500 h 1891658"/>
              <a:gd name="connsiteX46" fmla="*/ 3307080 w 4556787"/>
              <a:gd name="connsiteY46" fmla="*/ 1729740 h 1891658"/>
              <a:gd name="connsiteX47" fmla="*/ 3291840 w 4556787"/>
              <a:gd name="connsiteY47" fmla="*/ 1760220 h 1891658"/>
              <a:gd name="connsiteX48" fmla="*/ 3261360 w 4556787"/>
              <a:gd name="connsiteY48" fmla="*/ 1783080 h 1891658"/>
              <a:gd name="connsiteX49" fmla="*/ 3169920 w 4556787"/>
              <a:gd name="connsiteY49" fmla="*/ 1813560 h 1891658"/>
              <a:gd name="connsiteX50" fmla="*/ 3009900 w 4556787"/>
              <a:gd name="connsiteY50" fmla="*/ 1836420 h 1891658"/>
              <a:gd name="connsiteX51" fmla="*/ 2705100 w 4556787"/>
              <a:gd name="connsiteY51" fmla="*/ 1859280 h 1891658"/>
              <a:gd name="connsiteX52" fmla="*/ 2529840 w 4556787"/>
              <a:gd name="connsiteY52" fmla="*/ 1866900 h 1891658"/>
              <a:gd name="connsiteX53" fmla="*/ 2438400 w 4556787"/>
              <a:gd name="connsiteY53" fmla="*/ 1882140 h 1891658"/>
              <a:gd name="connsiteX54" fmla="*/ 1752600 w 4556787"/>
              <a:gd name="connsiteY54" fmla="*/ 1882140 h 1891658"/>
              <a:gd name="connsiteX55" fmla="*/ 1600200 w 4556787"/>
              <a:gd name="connsiteY55" fmla="*/ 1859280 h 1891658"/>
              <a:gd name="connsiteX56" fmla="*/ 1539240 w 4556787"/>
              <a:gd name="connsiteY56" fmla="*/ 1836420 h 1891658"/>
              <a:gd name="connsiteX57" fmla="*/ 1516380 w 4556787"/>
              <a:gd name="connsiteY57" fmla="*/ 1798320 h 1891658"/>
              <a:gd name="connsiteX58" fmla="*/ 1485900 w 4556787"/>
              <a:gd name="connsiteY58" fmla="*/ 1722120 h 1891658"/>
              <a:gd name="connsiteX59" fmla="*/ 1470660 w 4556787"/>
              <a:gd name="connsiteY59" fmla="*/ 1699260 h 1891658"/>
              <a:gd name="connsiteX60" fmla="*/ 1424940 w 4556787"/>
              <a:gd name="connsiteY60" fmla="*/ 1668780 h 1891658"/>
              <a:gd name="connsiteX61" fmla="*/ 1402080 w 4556787"/>
              <a:gd name="connsiteY61" fmla="*/ 1653540 h 1891658"/>
              <a:gd name="connsiteX62" fmla="*/ 1356360 w 4556787"/>
              <a:gd name="connsiteY62" fmla="*/ 1638300 h 1891658"/>
              <a:gd name="connsiteX63" fmla="*/ 1303020 w 4556787"/>
              <a:gd name="connsiteY63" fmla="*/ 1600200 h 1891658"/>
              <a:gd name="connsiteX64" fmla="*/ 1303020 w 4556787"/>
              <a:gd name="connsiteY64" fmla="*/ 1447800 h 1891658"/>
              <a:gd name="connsiteX65" fmla="*/ 1318260 w 4556787"/>
              <a:gd name="connsiteY65" fmla="*/ 1348740 h 1891658"/>
              <a:gd name="connsiteX66" fmla="*/ 1325880 w 4556787"/>
              <a:gd name="connsiteY66" fmla="*/ 1325880 h 1891658"/>
              <a:gd name="connsiteX67" fmla="*/ 1303020 w 4556787"/>
              <a:gd name="connsiteY67" fmla="*/ 1150620 h 1891658"/>
              <a:gd name="connsiteX68" fmla="*/ 1287780 w 4556787"/>
              <a:gd name="connsiteY68" fmla="*/ 1120140 h 1891658"/>
              <a:gd name="connsiteX69" fmla="*/ 1264920 w 4556787"/>
              <a:gd name="connsiteY69" fmla="*/ 1112520 h 1891658"/>
              <a:gd name="connsiteX70" fmla="*/ 1226820 w 4556787"/>
              <a:gd name="connsiteY70" fmla="*/ 1097280 h 1891658"/>
              <a:gd name="connsiteX71" fmla="*/ 1104900 w 4556787"/>
              <a:gd name="connsiteY71" fmla="*/ 1074420 h 1891658"/>
              <a:gd name="connsiteX72" fmla="*/ 1036320 w 4556787"/>
              <a:gd name="connsiteY72" fmla="*/ 1051560 h 1891658"/>
              <a:gd name="connsiteX73" fmla="*/ 960120 w 4556787"/>
              <a:gd name="connsiteY73" fmla="*/ 1043940 h 1891658"/>
              <a:gd name="connsiteX74" fmla="*/ 662940 w 4556787"/>
              <a:gd name="connsiteY74" fmla="*/ 1036320 h 1891658"/>
              <a:gd name="connsiteX75" fmla="*/ 289560 w 4556787"/>
              <a:gd name="connsiteY75" fmla="*/ 1021080 h 1891658"/>
              <a:gd name="connsiteX76" fmla="*/ 190500 w 4556787"/>
              <a:gd name="connsiteY76" fmla="*/ 1005840 h 1891658"/>
              <a:gd name="connsiteX77" fmla="*/ 99060 w 4556787"/>
              <a:gd name="connsiteY77" fmla="*/ 967740 h 1891658"/>
              <a:gd name="connsiteX78" fmla="*/ 76200 w 4556787"/>
              <a:gd name="connsiteY78" fmla="*/ 929640 h 1891658"/>
              <a:gd name="connsiteX79" fmla="*/ 38100 w 4556787"/>
              <a:gd name="connsiteY79" fmla="*/ 845820 h 1891658"/>
              <a:gd name="connsiteX80" fmla="*/ 0 w 4556787"/>
              <a:gd name="connsiteY80" fmla="*/ 731520 h 1891658"/>
              <a:gd name="connsiteX81" fmla="*/ 15240 w 4556787"/>
              <a:gd name="connsiteY81" fmla="*/ 381000 h 1891658"/>
              <a:gd name="connsiteX82" fmla="*/ 38100 w 4556787"/>
              <a:gd name="connsiteY82" fmla="*/ 327660 h 1891658"/>
              <a:gd name="connsiteX83" fmla="*/ 121920 w 4556787"/>
              <a:gd name="connsiteY83" fmla="*/ 266700 h 189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556787" h="1891658">
                <a:moveTo>
                  <a:pt x="121920" y="266700"/>
                </a:moveTo>
                <a:lnTo>
                  <a:pt x="121920" y="266700"/>
                </a:lnTo>
                <a:cubicBezTo>
                  <a:pt x="873143" y="243936"/>
                  <a:pt x="-124701" y="272144"/>
                  <a:pt x="1623060" y="251460"/>
                </a:cubicBezTo>
                <a:cubicBezTo>
                  <a:pt x="1636011" y="251307"/>
                  <a:pt x="1648385" y="245969"/>
                  <a:pt x="1661160" y="243840"/>
                </a:cubicBezTo>
                <a:cubicBezTo>
                  <a:pt x="1750496" y="228951"/>
                  <a:pt x="1709842" y="243713"/>
                  <a:pt x="1836420" y="205740"/>
                </a:cubicBezTo>
                <a:cubicBezTo>
                  <a:pt x="1861820" y="198120"/>
                  <a:pt x="1886893" y="189312"/>
                  <a:pt x="1912620" y="182880"/>
                </a:cubicBezTo>
                <a:cubicBezTo>
                  <a:pt x="1937750" y="176598"/>
                  <a:pt x="1963534" y="173259"/>
                  <a:pt x="1988820" y="167640"/>
                </a:cubicBezTo>
                <a:cubicBezTo>
                  <a:pt x="2009267" y="163096"/>
                  <a:pt x="2029091" y="155667"/>
                  <a:pt x="2049780" y="152400"/>
                </a:cubicBezTo>
                <a:cubicBezTo>
                  <a:pt x="2077492" y="148024"/>
                  <a:pt x="2105660" y="147320"/>
                  <a:pt x="2133600" y="144780"/>
                </a:cubicBezTo>
                <a:cubicBezTo>
                  <a:pt x="2214535" y="146539"/>
                  <a:pt x="2462326" y="170969"/>
                  <a:pt x="2590800" y="137160"/>
                </a:cubicBezTo>
                <a:cubicBezTo>
                  <a:pt x="2605123" y="133391"/>
                  <a:pt x="2615653" y="120924"/>
                  <a:pt x="2628900" y="114300"/>
                </a:cubicBezTo>
                <a:cubicBezTo>
                  <a:pt x="2663046" y="97227"/>
                  <a:pt x="2728126" y="69390"/>
                  <a:pt x="2766060" y="60960"/>
                </a:cubicBezTo>
                <a:cubicBezTo>
                  <a:pt x="2811307" y="50905"/>
                  <a:pt x="2857060" y="42296"/>
                  <a:pt x="2903220" y="38100"/>
                </a:cubicBezTo>
                <a:cubicBezTo>
                  <a:pt x="3027592" y="26793"/>
                  <a:pt x="2959039" y="32230"/>
                  <a:pt x="3108960" y="22860"/>
                </a:cubicBezTo>
                <a:cubicBezTo>
                  <a:pt x="3213657" y="8900"/>
                  <a:pt x="3257178" y="0"/>
                  <a:pt x="3368040" y="0"/>
                </a:cubicBezTo>
                <a:cubicBezTo>
                  <a:pt x="3489986" y="0"/>
                  <a:pt x="3611880" y="5080"/>
                  <a:pt x="3733800" y="7620"/>
                </a:cubicBezTo>
                <a:lnTo>
                  <a:pt x="3985260" y="22860"/>
                </a:lnTo>
                <a:cubicBezTo>
                  <a:pt x="4051264" y="26216"/>
                  <a:pt x="4117428" y="26225"/>
                  <a:pt x="4183380" y="30480"/>
                </a:cubicBezTo>
                <a:cubicBezTo>
                  <a:pt x="4196305" y="31314"/>
                  <a:pt x="4208561" y="37177"/>
                  <a:pt x="4221480" y="38100"/>
                </a:cubicBezTo>
                <a:cubicBezTo>
                  <a:pt x="4279807" y="42266"/>
                  <a:pt x="4338320" y="43180"/>
                  <a:pt x="4396740" y="45720"/>
                </a:cubicBezTo>
                <a:cubicBezTo>
                  <a:pt x="4429760" y="53340"/>
                  <a:pt x="4462639" y="61599"/>
                  <a:pt x="4495800" y="68580"/>
                </a:cubicBezTo>
                <a:cubicBezTo>
                  <a:pt x="4510919" y="71763"/>
                  <a:pt x="4528948" y="67220"/>
                  <a:pt x="4541520" y="76200"/>
                </a:cubicBezTo>
                <a:cubicBezTo>
                  <a:pt x="4550042" y="82287"/>
                  <a:pt x="4546600" y="96520"/>
                  <a:pt x="4549140" y="106680"/>
                </a:cubicBezTo>
                <a:cubicBezTo>
                  <a:pt x="4562495" y="347064"/>
                  <a:pt x="4557349" y="143078"/>
                  <a:pt x="4541520" y="434340"/>
                </a:cubicBezTo>
                <a:cubicBezTo>
                  <a:pt x="4532275" y="604439"/>
                  <a:pt x="4527980" y="774785"/>
                  <a:pt x="4518660" y="944880"/>
                </a:cubicBezTo>
                <a:cubicBezTo>
                  <a:pt x="4517815" y="960307"/>
                  <a:pt x="4517433" y="976535"/>
                  <a:pt x="4511040" y="990600"/>
                </a:cubicBezTo>
                <a:cubicBezTo>
                  <a:pt x="4504310" y="1005406"/>
                  <a:pt x="4489582" y="1015168"/>
                  <a:pt x="4480560" y="1028700"/>
                </a:cubicBezTo>
                <a:cubicBezTo>
                  <a:pt x="4469201" y="1045739"/>
                  <a:pt x="4459789" y="1064010"/>
                  <a:pt x="4450080" y="1082040"/>
                </a:cubicBezTo>
                <a:cubicBezTo>
                  <a:pt x="4442002" y="1097042"/>
                  <a:pt x="4439268" y="1115712"/>
                  <a:pt x="4427220" y="1127760"/>
                </a:cubicBezTo>
                <a:cubicBezTo>
                  <a:pt x="4412155" y="1142825"/>
                  <a:pt x="4323831" y="1171496"/>
                  <a:pt x="4312920" y="1173480"/>
                </a:cubicBezTo>
                <a:cubicBezTo>
                  <a:pt x="4279684" y="1179523"/>
                  <a:pt x="4054950" y="1188672"/>
                  <a:pt x="4053840" y="1188720"/>
                </a:cubicBezTo>
                <a:lnTo>
                  <a:pt x="3863340" y="1196340"/>
                </a:lnTo>
                <a:lnTo>
                  <a:pt x="3566160" y="1203960"/>
                </a:lnTo>
                <a:cubicBezTo>
                  <a:pt x="3556000" y="1206500"/>
                  <a:pt x="3545711" y="1208571"/>
                  <a:pt x="3535680" y="1211580"/>
                </a:cubicBezTo>
                <a:cubicBezTo>
                  <a:pt x="3520293" y="1216196"/>
                  <a:pt x="3489960" y="1226820"/>
                  <a:pt x="3489960" y="1226820"/>
                </a:cubicBezTo>
                <a:cubicBezTo>
                  <a:pt x="3484880" y="1234440"/>
                  <a:pt x="3480043" y="1242228"/>
                  <a:pt x="3474720" y="1249680"/>
                </a:cubicBezTo>
                <a:cubicBezTo>
                  <a:pt x="3467338" y="1260014"/>
                  <a:pt x="3458161" y="1269133"/>
                  <a:pt x="3451860" y="1280160"/>
                </a:cubicBezTo>
                <a:cubicBezTo>
                  <a:pt x="3447875" y="1287134"/>
                  <a:pt x="3446780" y="1295400"/>
                  <a:pt x="3444240" y="1303020"/>
                </a:cubicBezTo>
                <a:cubicBezTo>
                  <a:pt x="3451945" y="1314578"/>
                  <a:pt x="3467100" y="1332966"/>
                  <a:pt x="3467100" y="1348740"/>
                </a:cubicBezTo>
                <a:cubicBezTo>
                  <a:pt x="3467100" y="1359213"/>
                  <a:pt x="3462020" y="1369060"/>
                  <a:pt x="3459480" y="1379220"/>
                </a:cubicBezTo>
                <a:cubicBezTo>
                  <a:pt x="3456940" y="1402080"/>
                  <a:pt x="3451860" y="1424799"/>
                  <a:pt x="3451860" y="1447800"/>
                </a:cubicBezTo>
                <a:cubicBezTo>
                  <a:pt x="3451860" y="1537567"/>
                  <a:pt x="3477228" y="1467412"/>
                  <a:pt x="3451860" y="1577340"/>
                </a:cubicBezTo>
                <a:cubicBezTo>
                  <a:pt x="3446473" y="1600685"/>
                  <a:pt x="3420514" y="1608686"/>
                  <a:pt x="3406140" y="1623060"/>
                </a:cubicBezTo>
                <a:cubicBezTo>
                  <a:pt x="3353365" y="1675835"/>
                  <a:pt x="3446169" y="1612759"/>
                  <a:pt x="3352800" y="1668780"/>
                </a:cubicBezTo>
                <a:cubicBezTo>
                  <a:pt x="3347720" y="1676400"/>
                  <a:pt x="3341656" y="1683449"/>
                  <a:pt x="3337560" y="1691640"/>
                </a:cubicBezTo>
                <a:cubicBezTo>
                  <a:pt x="3333968" y="1698824"/>
                  <a:pt x="3334958" y="1708228"/>
                  <a:pt x="3329940" y="1714500"/>
                </a:cubicBezTo>
                <a:cubicBezTo>
                  <a:pt x="3324219" y="1721651"/>
                  <a:pt x="3314700" y="1724660"/>
                  <a:pt x="3307080" y="1729740"/>
                </a:cubicBezTo>
                <a:cubicBezTo>
                  <a:pt x="3302000" y="1739900"/>
                  <a:pt x="3299232" y="1751595"/>
                  <a:pt x="3291840" y="1760220"/>
                </a:cubicBezTo>
                <a:cubicBezTo>
                  <a:pt x="3283575" y="1769863"/>
                  <a:pt x="3272130" y="1776349"/>
                  <a:pt x="3261360" y="1783080"/>
                </a:cubicBezTo>
                <a:cubicBezTo>
                  <a:pt x="3230111" y="1802610"/>
                  <a:pt x="3208773" y="1804926"/>
                  <a:pt x="3169920" y="1813560"/>
                </a:cubicBezTo>
                <a:cubicBezTo>
                  <a:pt x="3054426" y="1839225"/>
                  <a:pt x="3132279" y="1821123"/>
                  <a:pt x="3009900" y="1836420"/>
                </a:cubicBezTo>
                <a:cubicBezTo>
                  <a:pt x="2782317" y="1864868"/>
                  <a:pt x="3068903" y="1844728"/>
                  <a:pt x="2705100" y="1859280"/>
                </a:cubicBezTo>
                <a:lnTo>
                  <a:pt x="2529840" y="1866900"/>
                </a:lnTo>
                <a:cubicBezTo>
                  <a:pt x="2499360" y="1871980"/>
                  <a:pt x="2469125" y="1878848"/>
                  <a:pt x="2438400" y="1882140"/>
                </a:cubicBezTo>
                <a:cubicBezTo>
                  <a:pt x="2243395" y="1903033"/>
                  <a:pt x="1828494" y="1883166"/>
                  <a:pt x="1752600" y="1882140"/>
                </a:cubicBezTo>
                <a:cubicBezTo>
                  <a:pt x="1701919" y="1876509"/>
                  <a:pt x="1649703" y="1872307"/>
                  <a:pt x="1600200" y="1859280"/>
                </a:cubicBezTo>
                <a:cubicBezTo>
                  <a:pt x="1579213" y="1853757"/>
                  <a:pt x="1559560" y="1844040"/>
                  <a:pt x="1539240" y="1836420"/>
                </a:cubicBezTo>
                <a:cubicBezTo>
                  <a:pt x="1531620" y="1823720"/>
                  <a:pt x="1522643" y="1811741"/>
                  <a:pt x="1516380" y="1798320"/>
                </a:cubicBezTo>
                <a:cubicBezTo>
                  <a:pt x="1504811" y="1773530"/>
                  <a:pt x="1501075" y="1744882"/>
                  <a:pt x="1485900" y="1722120"/>
                </a:cubicBezTo>
                <a:cubicBezTo>
                  <a:pt x="1480820" y="1714500"/>
                  <a:pt x="1477552" y="1705291"/>
                  <a:pt x="1470660" y="1699260"/>
                </a:cubicBezTo>
                <a:cubicBezTo>
                  <a:pt x="1456876" y="1687199"/>
                  <a:pt x="1440180" y="1678940"/>
                  <a:pt x="1424940" y="1668780"/>
                </a:cubicBezTo>
                <a:cubicBezTo>
                  <a:pt x="1417320" y="1663700"/>
                  <a:pt x="1410768" y="1656436"/>
                  <a:pt x="1402080" y="1653540"/>
                </a:cubicBezTo>
                <a:cubicBezTo>
                  <a:pt x="1386840" y="1648460"/>
                  <a:pt x="1369726" y="1647211"/>
                  <a:pt x="1356360" y="1638300"/>
                </a:cubicBezTo>
                <a:cubicBezTo>
                  <a:pt x="1322933" y="1616015"/>
                  <a:pt x="1340826" y="1628555"/>
                  <a:pt x="1303020" y="1600200"/>
                </a:cubicBezTo>
                <a:cubicBezTo>
                  <a:pt x="1282158" y="1537614"/>
                  <a:pt x="1292579" y="1578311"/>
                  <a:pt x="1303020" y="1447800"/>
                </a:cubicBezTo>
                <a:cubicBezTo>
                  <a:pt x="1305197" y="1420583"/>
                  <a:pt x="1311082" y="1377451"/>
                  <a:pt x="1318260" y="1348740"/>
                </a:cubicBezTo>
                <a:cubicBezTo>
                  <a:pt x="1320208" y="1340948"/>
                  <a:pt x="1323340" y="1333500"/>
                  <a:pt x="1325880" y="1325880"/>
                </a:cubicBezTo>
                <a:cubicBezTo>
                  <a:pt x="1318260" y="1267460"/>
                  <a:pt x="1313748" y="1208550"/>
                  <a:pt x="1303020" y="1150620"/>
                </a:cubicBezTo>
                <a:cubicBezTo>
                  <a:pt x="1300952" y="1139451"/>
                  <a:pt x="1295812" y="1128172"/>
                  <a:pt x="1287780" y="1120140"/>
                </a:cubicBezTo>
                <a:cubicBezTo>
                  <a:pt x="1282100" y="1114460"/>
                  <a:pt x="1272441" y="1115340"/>
                  <a:pt x="1264920" y="1112520"/>
                </a:cubicBezTo>
                <a:cubicBezTo>
                  <a:pt x="1252113" y="1107717"/>
                  <a:pt x="1240148" y="1100356"/>
                  <a:pt x="1226820" y="1097280"/>
                </a:cubicBezTo>
                <a:cubicBezTo>
                  <a:pt x="1063628" y="1059620"/>
                  <a:pt x="1269033" y="1122695"/>
                  <a:pt x="1104900" y="1074420"/>
                </a:cubicBezTo>
                <a:cubicBezTo>
                  <a:pt x="1081783" y="1067621"/>
                  <a:pt x="1059900" y="1056524"/>
                  <a:pt x="1036320" y="1051560"/>
                </a:cubicBezTo>
                <a:cubicBezTo>
                  <a:pt x="1011341" y="1046301"/>
                  <a:pt x="985625" y="1044981"/>
                  <a:pt x="960120" y="1043940"/>
                </a:cubicBezTo>
                <a:cubicBezTo>
                  <a:pt x="861110" y="1039899"/>
                  <a:pt x="761987" y="1039321"/>
                  <a:pt x="662940" y="1036320"/>
                </a:cubicBezTo>
                <a:cubicBezTo>
                  <a:pt x="517585" y="1031915"/>
                  <a:pt x="430973" y="1027508"/>
                  <a:pt x="289560" y="1021080"/>
                </a:cubicBezTo>
                <a:cubicBezTo>
                  <a:pt x="256540" y="1016000"/>
                  <a:pt x="222671" y="1014848"/>
                  <a:pt x="190500" y="1005840"/>
                </a:cubicBezTo>
                <a:cubicBezTo>
                  <a:pt x="158703" y="996937"/>
                  <a:pt x="99060" y="967740"/>
                  <a:pt x="99060" y="967740"/>
                </a:cubicBezTo>
                <a:cubicBezTo>
                  <a:pt x="91440" y="955040"/>
                  <a:pt x="83393" y="942587"/>
                  <a:pt x="76200" y="929640"/>
                </a:cubicBezTo>
                <a:cubicBezTo>
                  <a:pt x="64379" y="908362"/>
                  <a:pt x="44881" y="864466"/>
                  <a:pt x="38100" y="845820"/>
                </a:cubicBezTo>
                <a:cubicBezTo>
                  <a:pt x="24375" y="808077"/>
                  <a:pt x="0" y="731520"/>
                  <a:pt x="0" y="731520"/>
                </a:cubicBezTo>
                <a:cubicBezTo>
                  <a:pt x="1051" y="691564"/>
                  <a:pt x="-2849" y="480487"/>
                  <a:pt x="15240" y="381000"/>
                </a:cubicBezTo>
                <a:cubicBezTo>
                  <a:pt x="17478" y="368689"/>
                  <a:pt x="31959" y="335166"/>
                  <a:pt x="38100" y="327660"/>
                </a:cubicBezTo>
                <a:cubicBezTo>
                  <a:pt x="54023" y="308199"/>
                  <a:pt x="107950" y="276860"/>
                  <a:pt x="121920" y="2667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5ED86A4-C014-0769-9D57-B197E4975C53}"/>
              </a:ext>
            </a:extLst>
          </p:cNvPr>
          <p:cNvSpPr/>
          <p:nvPr/>
        </p:nvSpPr>
        <p:spPr>
          <a:xfrm>
            <a:off x="1567116" y="1686257"/>
            <a:ext cx="3476670" cy="3870960"/>
          </a:xfrm>
          <a:custGeom>
            <a:avLst/>
            <a:gdLst>
              <a:gd name="connsiteX0" fmla="*/ 3469006 w 3476670"/>
              <a:gd name="connsiteY0" fmla="*/ 396240 h 3870960"/>
              <a:gd name="connsiteX1" fmla="*/ 3469006 w 3476670"/>
              <a:gd name="connsiteY1" fmla="*/ 396240 h 3870960"/>
              <a:gd name="connsiteX2" fmla="*/ 3476626 w 3476670"/>
              <a:gd name="connsiteY2" fmla="*/ 556260 h 3870960"/>
              <a:gd name="connsiteX3" fmla="*/ 3469006 w 3476670"/>
              <a:gd name="connsiteY3" fmla="*/ 586740 h 3870960"/>
              <a:gd name="connsiteX4" fmla="*/ 3408046 w 3476670"/>
              <a:gd name="connsiteY4" fmla="*/ 601980 h 3870960"/>
              <a:gd name="connsiteX5" fmla="*/ 3339466 w 3476670"/>
              <a:gd name="connsiteY5" fmla="*/ 655320 h 3870960"/>
              <a:gd name="connsiteX6" fmla="*/ 3293746 w 3476670"/>
              <a:gd name="connsiteY6" fmla="*/ 685800 h 3870960"/>
              <a:gd name="connsiteX7" fmla="*/ 3248026 w 3476670"/>
              <a:gd name="connsiteY7" fmla="*/ 731520 h 3870960"/>
              <a:gd name="connsiteX8" fmla="*/ 3202306 w 3476670"/>
              <a:gd name="connsiteY8" fmla="*/ 762000 h 3870960"/>
              <a:gd name="connsiteX9" fmla="*/ 3171826 w 3476670"/>
              <a:gd name="connsiteY9" fmla="*/ 792480 h 3870960"/>
              <a:gd name="connsiteX10" fmla="*/ 3072766 w 3476670"/>
              <a:gd name="connsiteY10" fmla="*/ 861060 h 3870960"/>
              <a:gd name="connsiteX11" fmla="*/ 2981326 w 3476670"/>
              <a:gd name="connsiteY11" fmla="*/ 929640 h 3870960"/>
              <a:gd name="connsiteX12" fmla="*/ 2851786 w 3476670"/>
              <a:gd name="connsiteY12" fmla="*/ 1013460 h 3870960"/>
              <a:gd name="connsiteX13" fmla="*/ 2767966 w 3476670"/>
              <a:gd name="connsiteY13" fmla="*/ 1066800 h 3870960"/>
              <a:gd name="connsiteX14" fmla="*/ 2714626 w 3476670"/>
              <a:gd name="connsiteY14" fmla="*/ 1104900 h 3870960"/>
              <a:gd name="connsiteX15" fmla="*/ 2630806 w 3476670"/>
              <a:gd name="connsiteY15" fmla="*/ 1165860 h 3870960"/>
              <a:gd name="connsiteX16" fmla="*/ 2607946 w 3476670"/>
              <a:gd name="connsiteY16" fmla="*/ 1188720 h 3870960"/>
              <a:gd name="connsiteX17" fmla="*/ 2546986 w 3476670"/>
              <a:gd name="connsiteY17" fmla="*/ 1234440 h 3870960"/>
              <a:gd name="connsiteX18" fmla="*/ 2539366 w 3476670"/>
              <a:gd name="connsiteY18" fmla="*/ 1257300 h 3870960"/>
              <a:gd name="connsiteX19" fmla="*/ 2516506 w 3476670"/>
              <a:gd name="connsiteY19" fmla="*/ 1272540 h 3870960"/>
              <a:gd name="connsiteX20" fmla="*/ 2569846 w 3476670"/>
              <a:gd name="connsiteY20" fmla="*/ 1318260 h 3870960"/>
              <a:gd name="connsiteX21" fmla="*/ 2707006 w 3476670"/>
              <a:gd name="connsiteY21" fmla="*/ 1325880 h 3870960"/>
              <a:gd name="connsiteX22" fmla="*/ 2874646 w 3476670"/>
              <a:gd name="connsiteY22" fmla="*/ 1348740 h 3870960"/>
              <a:gd name="connsiteX23" fmla="*/ 2927986 w 3476670"/>
              <a:gd name="connsiteY23" fmla="*/ 1363980 h 3870960"/>
              <a:gd name="connsiteX24" fmla="*/ 3004186 w 3476670"/>
              <a:gd name="connsiteY24" fmla="*/ 1386840 h 3870960"/>
              <a:gd name="connsiteX25" fmla="*/ 3072766 w 3476670"/>
              <a:gd name="connsiteY25" fmla="*/ 1440180 h 3870960"/>
              <a:gd name="connsiteX26" fmla="*/ 3118486 w 3476670"/>
              <a:gd name="connsiteY26" fmla="*/ 1539240 h 3870960"/>
              <a:gd name="connsiteX27" fmla="*/ 3133726 w 3476670"/>
              <a:gd name="connsiteY27" fmla="*/ 1569720 h 3870960"/>
              <a:gd name="connsiteX28" fmla="*/ 3110866 w 3476670"/>
              <a:gd name="connsiteY28" fmla="*/ 1722120 h 3870960"/>
              <a:gd name="connsiteX29" fmla="*/ 3088006 w 3476670"/>
              <a:gd name="connsiteY29" fmla="*/ 1767840 h 3870960"/>
              <a:gd name="connsiteX30" fmla="*/ 3019426 w 3476670"/>
              <a:gd name="connsiteY30" fmla="*/ 1783080 h 3870960"/>
              <a:gd name="connsiteX31" fmla="*/ 2943226 w 3476670"/>
              <a:gd name="connsiteY31" fmla="*/ 1821180 h 3870960"/>
              <a:gd name="connsiteX32" fmla="*/ 2943226 w 3476670"/>
              <a:gd name="connsiteY32" fmla="*/ 1821180 h 3870960"/>
              <a:gd name="connsiteX33" fmla="*/ 2889886 w 3476670"/>
              <a:gd name="connsiteY33" fmla="*/ 1851660 h 3870960"/>
              <a:gd name="connsiteX34" fmla="*/ 2867026 w 3476670"/>
              <a:gd name="connsiteY34" fmla="*/ 1943100 h 3870960"/>
              <a:gd name="connsiteX35" fmla="*/ 2790826 w 3476670"/>
              <a:gd name="connsiteY35" fmla="*/ 1981200 h 3870960"/>
              <a:gd name="connsiteX36" fmla="*/ 2745106 w 3476670"/>
              <a:gd name="connsiteY36" fmla="*/ 2011680 h 3870960"/>
              <a:gd name="connsiteX37" fmla="*/ 2699386 w 3476670"/>
              <a:gd name="connsiteY37" fmla="*/ 2026920 h 3870960"/>
              <a:gd name="connsiteX38" fmla="*/ 2638426 w 3476670"/>
              <a:gd name="connsiteY38" fmla="*/ 2034540 h 3870960"/>
              <a:gd name="connsiteX39" fmla="*/ 2585086 w 3476670"/>
              <a:gd name="connsiteY39" fmla="*/ 2042160 h 3870960"/>
              <a:gd name="connsiteX40" fmla="*/ 2508886 w 3476670"/>
              <a:gd name="connsiteY40" fmla="*/ 2057400 h 3870960"/>
              <a:gd name="connsiteX41" fmla="*/ 2486026 w 3476670"/>
              <a:gd name="connsiteY41" fmla="*/ 2065020 h 3870960"/>
              <a:gd name="connsiteX42" fmla="*/ 2379346 w 3476670"/>
              <a:gd name="connsiteY42" fmla="*/ 2072640 h 3870960"/>
              <a:gd name="connsiteX43" fmla="*/ 2364106 w 3476670"/>
              <a:gd name="connsiteY43" fmla="*/ 2095500 h 3870960"/>
              <a:gd name="connsiteX44" fmla="*/ 2379346 w 3476670"/>
              <a:gd name="connsiteY44" fmla="*/ 2148840 h 3870960"/>
              <a:gd name="connsiteX45" fmla="*/ 2371726 w 3476670"/>
              <a:gd name="connsiteY45" fmla="*/ 2202180 h 3870960"/>
              <a:gd name="connsiteX46" fmla="*/ 2386966 w 3476670"/>
              <a:gd name="connsiteY46" fmla="*/ 2293620 h 3870960"/>
              <a:gd name="connsiteX47" fmla="*/ 2394586 w 3476670"/>
              <a:gd name="connsiteY47" fmla="*/ 2362200 h 3870960"/>
              <a:gd name="connsiteX48" fmla="*/ 2425066 w 3476670"/>
              <a:gd name="connsiteY48" fmla="*/ 2491740 h 3870960"/>
              <a:gd name="connsiteX49" fmla="*/ 2432686 w 3476670"/>
              <a:gd name="connsiteY49" fmla="*/ 2560320 h 3870960"/>
              <a:gd name="connsiteX50" fmla="*/ 2440306 w 3476670"/>
              <a:gd name="connsiteY50" fmla="*/ 2583180 h 3870960"/>
              <a:gd name="connsiteX51" fmla="*/ 2455546 w 3476670"/>
              <a:gd name="connsiteY51" fmla="*/ 3215640 h 3870960"/>
              <a:gd name="connsiteX52" fmla="*/ 2463166 w 3476670"/>
              <a:gd name="connsiteY52" fmla="*/ 3520440 h 3870960"/>
              <a:gd name="connsiteX53" fmla="*/ 2447926 w 3476670"/>
              <a:gd name="connsiteY53" fmla="*/ 3688080 h 3870960"/>
              <a:gd name="connsiteX54" fmla="*/ 2425066 w 3476670"/>
              <a:gd name="connsiteY54" fmla="*/ 3733800 h 3870960"/>
              <a:gd name="connsiteX55" fmla="*/ 2394586 w 3476670"/>
              <a:gd name="connsiteY55" fmla="*/ 3756660 h 3870960"/>
              <a:gd name="connsiteX56" fmla="*/ 2371726 w 3476670"/>
              <a:gd name="connsiteY56" fmla="*/ 3771900 h 3870960"/>
              <a:gd name="connsiteX57" fmla="*/ 2265046 w 3476670"/>
              <a:gd name="connsiteY57" fmla="*/ 3794760 h 3870960"/>
              <a:gd name="connsiteX58" fmla="*/ 2188846 w 3476670"/>
              <a:gd name="connsiteY58" fmla="*/ 3802380 h 3870960"/>
              <a:gd name="connsiteX59" fmla="*/ 2135506 w 3476670"/>
              <a:gd name="connsiteY59" fmla="*/ 3817620 h 3870960"/>
              <a:gd name="connsiteX60" fmla="*/ 2059306 w 3476670"/>
              <a:gd name="connsiteY60" fmla="*/ 3848100 h 3870960"/>
              <a:gd name="connsiteX61" fmla="*/ 1990726 w 3476670"/>
              <a:gd name="connsiteY61" fmla="*/ 3855720 h 3870960"/>
              <a:gd name="connsiteX62" fmla="*/ 1876426 w 3476670"/>
              <a:gd name="connsiteY62" fmla="*/ 3870960 h 3870960"/>
              <a:gd name="connsiteX63" fmla="*/ 733426 w 3476670"/>
              <a:gd name="connsiteY63" fmla="*/ 3855720 h 3870960"/>
              <a:gd name="connsiteX64" fmla="*/ 550546 w 3476670"/>
              <a:gd name="connsiteY64" fmla="*/ 3794760 h 3870960"/>
              <a:gd name="connsiteX65" fmla="*/ 352426 w 3476670"/>
              <a:gd name="connsiteY65" fmla="*/ 3741420 h 3870960"/>
              <a:gd name="connsiteX66" fmla="*/ 161926 w 3476670"/>
              <a:gd name="connsiteY66" fmla="*/ 3680460 h 3870960"/>
              <a:gd name="connsiteX67" fmla="*/ 9526 w 3476670"/>
              <a:gd name="connsiteY67" fmla="*/ 3611880 h 3870960"/>
              <a:gd name="connsiteX68" fmla="*/ 1906 w 3476670"/>
              <a:gd name="connsiteY68" fmla="*/ 3535680 h 3870960"/>
              <a:gd name="connsiteX69" fmla="*/ 169546 w 3476670"/>
              <a:gd name="connsiteY69" fmla="*/ 3200400 h 3870960"/>
              <a:gd name="connsiteX70" fmla="*/ 268606 w 3476670"/>
              <a:gd name="connsiteY70" fmla="*/ 2941320 h 3870960"/>
              <a:gd name="connsiteX71" fmla="*/ 321946 w 3476670"/>
              <a:gd name="connsiteY71" fmla="*/ 2636520 h 3870960"/>
              <a:gd name="connsiteX72" fmla="*/ 337186 w 3476670"/>
              <a:gd name="connsiteY72" fmla="*/ 2476500 h 3870960"/>
              <a:gd name="connsiteX73" fmla="*/ 382906 w 3476670"/>
              <a:gd name="connsiteY73" fmla="*/ 2346960 h 3870960"/>
              <a:gd name="connsiteX74" fmla="*/ 413386 w 3476670"/>
              <a:gd name="connsiteY74" fmla="*/ 2240280 h 3870960"/>
              <a:gd name="connsiteX75" fmla="*/ 481966 w 3476670"/>
              <a:gd name="connsiteY75" fmla="*/ 2118360 h 3870960"/>
              <a:gd name="connsiteX76" fmla="*/ 527686 w 3476670"/>
              <a:gd name="connsiteY76" fmla="*/ 2026920 h 3870960"/>
              <a:gd name="connsiteX77" fmla="*/ 542926 w 3476670"/>
              <a:gd name="connsiteY77" fmla="*/ 1935480 h 3870960"/>
              <a:gd name="connsiteX78" fmla="*/ 581026 w 3476670"/>
              <a:gd name="connsiteY78" fmla="*/ 1699260 h 3870960"/>
              <a:gd name="connsiteX79" fmla="*/ 588646 w 3476670"/>
              <a:gd name="connsiteY79" fmla="*/ 1638300 h 3870960"/>
              <a:gd name="connsiteX80" fmla="*/ 603886 w 3476670"/>
              <a:gd name="connsiteY80" fmla="*/ 1607820 h 3870960"/>
              <a:gd name="connsiteX81" fmla="*/ 619126 w 3476670"/>
              <a:gd name="connsiteY81" fmla="*/ 1554480 h 3870960"/>
              <a:gd name="connsiteX82" fmla="*/ 649606 w 3476670"/>
              <a:gd name="connsiteY82" fmla="*/ 1508760 h 3870960"/>
              <a:gd name="connsiteX83" fmla="*/ 702946 w 3476670"/>
              <a:gd name="connsiteY83" fmla="*/ 1409700 h 3870960"/>
              <a:gd name="connsiteX84" fmla="*/ 649606 w 3476670"/>
              <a:gd name="connsiteY84" fmla="*/ 1264920 h 3870960"/>
              <a:gd name="connsiteX85" fmla="*/ 588646 w 3476670"/>
              <a:gd name="connsiteY85" fmla="*/ 1188720 h 3870960"/>
              <a:gd name="connsiteX86" fmla="*/ 558166 w 3476670"/>
              <a:gd name="connsiteY86" fmla="*/ 1150620 h 3870960"/>
              <a:gd name="connsiteX87" fmla="*/ 421006 w 3476670"/>
              <a:gd name="connsiteY87" fmla="*/ 960120 h 3870960"/>
              <a:gd name="connsiteX88" fmla="*/ 398146 w 3476670"/>
              <a:gd name="connsiteY88" fmla="*/ 944880 h 3870960"/>
              <a:gd name="connsiteX89" fmla="*/ 360046 w 3476670"/>
              <a:gd name="connsiteY89" fmla="*/ 876300 h 3870960"/>
              <a:gd name="connsiteX90" fmla="*/ 291466 w 3476670"/>
              <a:gd name="connsiteY90" fmla="*/ 777240 h 3870960"/>
              <a:gd name="connsiteX91" fmla="*/ 299086 w 3476670"/>
              <a:gd name="connsiteY91" fmla="*/ 571500 h 3870960"/>
              <a:gd name="connsiteX92" fmla="*/ 337186 w 3476670"/>
              <a:gd name="connsiteY92" fmla="*/ 449580 h 3870960"/>
              <a:gd name="connsiteX93" fmla="*/ 367666 w 3476670"/>
              <a:gd name="connsiteY93" fmla="*/ 419100 h 3870960"/>
              <a:gd name="connsiteX94" fmla="*/ 428626 w 3476670"/>
              <a:gd name="connsiteY94" fmla="*/ 335280 h 3870960"/>
              <a:gd name="connsiteX95" fmla="*/ 840106 w 3476670"/>
              <a:gd name="connsiteY95" fmla="*/ 114300 h 3870960"/>
              <a:gd name="connsiteX96" fmla="*/ 1038226 w 3476670"/>
              <a:gd name="connsiteY96" fmla="*/ 68580 h 3870960"/>
              <a:gd name="connsiteX97" fmla="*/ 1236346 w 3476670"/>
              <a:gd name="connsiteY97" fmla="*/ 60960 h 3870960"/>
              <a:gd name="connsiteX98" fmla="*/ 1518286 w 3476670"/>
              <a:gd name="connsiteY98" fmla="*/ 22860 h 3870960"/>
              <a:gd name="connsiteX99" fmla="*/ 1716406 w 3476670"/>
              <a:gd name="connsiteY99" fmla="*/ 7620 h 3870960"/>
              <a:gd name="connsiteX100" fmla="*/ 1739266 w 3476670"/>
              <a:gd name="connsiteY100" fmla="*/ 0 h 3870960"/>
              <a:gd name="connsiteX101" fmla="*/ 1868806 w 3476670"/>
              <a:gd name="connsiteY101" fmla="*/ 15240 h 3870960"/>
              <a:gd name="connsiteX102" fmla="*/ 1998346 w 3476670"/>
              <a:gd name="connsiteY102" fmla="*/ 30480 h 3870960"/>
              <a:gd name="connsiteX103" fmla="*/ 2112646 w 3476670"/>
              <a:gd name="connsiteY103" fmla="*/ 53340 h 3870960"/>
              <a:gd name="connsiteX104" fmla="*/ 2143126 w 3476670"/>
              <a:gd name="connsiteY104" fmla="*/ 76200 h 3870960"/>
              <a:gd name="connsiteX105" fmla="*/ 2257426 w 3476670"/>
              <a:gd name="connsiteY105" fmla="*/ 190500 h 3870960"/>
              <a:gd name="connsiteX106" fmla="*/ 2318386 w 3476670"/>
              <a:gd name="connsiteY106" fmla="*/ 236220 h 3870960"/>
              <a:gd name="connsiteX107" fmla="*/ 2409826 w 3476670"/>
              <a:gd name="connsiteY107" fmla="*/ 274320 h 3870960"/>
              <a:gd name="connsiteX108" fmla="*/ 2463166 w 3476670"/>
              <a:gd name="connsiteY108" fmla="*/ 297180 h 3870960"/>
              <a:gd name="connsiteX109" fmla="*/ 2623186 w 3476670"/>
              <a:gd name="connsiteY109" fmla="*/ 365760 h 3870960"/>
              <a:gd name="connsiteX110" fmla="*/ 2707006 w 3476670"/>
              <a:gd name="connsiteY110" fmla="*/ 396240 h 3870960"/>
              <a:gd name="connsiteX111" fmla="*/ 2806066 w 3476670"/>
              <a:gd name="connsiteY111" fmla="*/ 457200 h 3870960"/>
              <a:gd name="connsiteX112" fmla="*/ 2874646 w 3476670"/>
              <a:gd name="connsiteY112" fmla="*/ 495300 h 3870960"/>
              <a:gd name="connsiteX113" fmla="*/ 2988946 w 3476670"/>
              <a:gd name="connsiteY113" fmla="*/ 518160 h 3870960"/>
              <a:gd name="connsiteX114" fmla="*/ 3080386 w 3476670"/>
              <a:gd name="connsiteY114" fmla="*/ 487680 h 3870960"/>
              <a:gd name="connsiteX115" fmla="*/ 3141346 w 3476670"/>
              <a:gd name="connsiteY115" fmla="*/ 472440 h 3870960"/>
              <a:gd name="connsiteX116" fmla="*/ 3187066 w 3476670"/>
              <a:gd name="connsiteY116" fmla="*/ 457200 h 3870960"/>
              <a:gd name="connsiteX117" fmla="*/ 3225166 w 3476670"/>
              <a:gd name="connsiteY117" fmla="*/ 449580 h 3870960"/>
              <a:gd name="connsiteX118" fmla="*/ 3308986 w 3476670"/>
              <a:gd name="connsiteY118" fmla="*/ 426720 h 3870960"/>
              <a:gd name="connsiteX119" fmla="*/ 3400426 w 3476670"/>
              <a:gd name="connsiteY119" fmla="*/ 419100 h 3870960"/>
              <a:gd name="connsiteX120" fmla="*/ 3469006 w 3476670"/>
              <a:gd name="connsiteY120" fmla="*/ 396240 h 387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3476670" h="3870960">
                <a:moveTo>
                  <a:pt x="3469006" y="396240"/>
                </a:moveTo>
                <a:lnTo>
                  <a:pt x="3469006" y="396240"/>
                </a:lnTo>
                <a:cubicBezTo>
                  <a:pt x="3471546" y="449580"/>
                  <a:pt x="3476626" y="502860"/>
                  <a:pt x="3476626" y="556260"/>
                </a:cubicBezTo>
                <a:cubicBezTo>
                  <a:pt x="3476626" y="566733"/>
                  <a:pt x="3477720" y="580931"/>
                  <a:pt x="3469006" y="586740"/>
                </a:cubicBezTo>
                <a:cubicBezTo>
                  <a:pt x="3451578" y="598358"/>
                  <a:pt x="3408046" y="601980"/>
                  <a:pt x="3408046" y="601980"/>
                </a:cubicBezTo>
                <a:cubicBezTo>
                  <a:pt x="3385186" y="619760"/>
                  <a:pt x="3363563" y="639256"/>
                  <a:pt x="3339466" y="655320"/>
                </a:cubicBezTo>
                <a:cubicBezTo>
                  <a:pt x="3324226" y="665480"/>
                  <a:pt x="3307817" y="674074"/>
                  <a:pt x="3293746" y="685800"/>
                </a:cubicBezTo>
                <a:cubicBezTo>
                  <a:pt x="3277189" y="699598"/>
                  <a:pt x="3264583" y="717722"/>
                  <a:pt x="3248026" y="731520"/>
                </a:cubicBezTo>
                <a:cubicBezTo>
                  <a:pt x="3233955" y="743246"/>
                  <a:pt x="3216609" y="750558"/>
                  <a:pt x="3202306" y="762000"/>
                </a:cubicBezTo>
                <a:cubicBezTo>
                  <a:pt x="3191086" y="770976"/>
                  <a:pt x="3182639" y="783018"/>
                  <a:pt x="3171826" y="792480"/>
                </a:cubicBezTo>
                <a:cubicBezTo>
                  <a:pt x="3149328" y="812166"/>
                  <a:pt x="3087096" y="850824"/>
                  <a:pt x="3072766" y="861060"/>
                </a:cubicBezTo>
                <a:cubicBezTo>
                  <a:pt x="3041763" y="883205"/>
                  <a:pt x="3013314" y="908942"/>
                  <a:pt x="2981326" y="929640"/>
                </a:cubicBezTo>
                <a:lnTo>
                  <a:pt x="2851786" y="1013460"/>
                </a:lnTo>
                <a:cubicBezTo>
                  <a:pt x="2823928" y="1031369"/>
                  <a:pt x="2794460" y="1046929"/>
                  <a:pt x="2767966" y="1066800"/>
                </a:cubicBezTo>
                <a:cubicBezTo>
                  <a:pt x="2668353" y="1141510"/>
                  <a:pt x="2792622" y="1049188"/>
                  <a:pt x="2714626" y="1104900"/>
                </a:cubicBezTo>
                <a:cubicBezTo>
                  <a:pt x="2686513" y="1124980"/>
                  <a:pt x="2655235" y="1141431"/>
                  <a:pt x="2630806" y="1165860"/>
                </a:cubicBezTo>
                <a:cubicBezTo>
                  <a:pt x="2623186" y="1173480"/>
                  <a:pt x="2616056" y="1181624"/>
                  <a:pt x="2607946" y="1188720"/>
                </a:cubicBezTo>
                <a:cubicBezTo>
                  <a:pt x="2578985" y="1214061"/>
                  <a:pt x="2574205" y="1216294"/>
                  <a:pt x="2546986" y="1234440"/>
                </a:cubicBezTo>
                <a:cubicBezTo>
                  <a:pt x="2544446" y="1242060"/>
                  <a:pt x="2544384" y="1251028"/>
                  <a:pt x="2539366" y="1257300"/>
                </a:cubicBezTo>
                <a:cubicBezTo>
                  <a:pt x="2533645" y="1264451"/>
                  <a:pt x="2519402" y="1263852"/>
                  <a:pt x="2516506" y="1272540"/>
                </a:cubicBezTo>
                <a:cubicBezTo>
                  <a:pt x="2504938" y="1307244"/>
                  <a:pt x="2549600" y="1317135"/>
                  <a:pt x="2569846" y="1318260"/>
                </a:cubicBezTo>
                <a:lnTo>
                  <a:pt x="2707006" y="1325880"/>
                </a:lnTo>
                <a:cubicBezTo>
                  <a:pt x="2823625" y="1345317"/>
                  <a:pt x="2767699" y="1338045"/>
                  <a:pt x="2874646" y="1348740"/>
                </a:cubicBezTo>
                <a:lnTo>
                  <a:pt x="2927986" y="1363980"/>
                </a:lnTo>
                <a:cubicBezTo>
                  <a:pt x="2955620" y="1371517"/>
                  <a:pt x="2976802" y="1374393"/>
                  <a:pt x="3004186" y="1386840"/>
                </a:cubicBezTo>
                <a:cubicBezTo>
                  <a:pt x="3041161" y="1403647"/>
                  <a:pt x="3044857" y="1412271"/>
                  <a:pt x="3072766" y="1440180"/>
                </a:cubicBezTo>
                <a:cubicBezTo>
                  <a:pt x="3089366" y="1489981"/>
                  <a:pt x="3076794" y="1455856"/>
                  <a:pt x="3118486" y="1539240"/>
                </a:cubicBezTo>
                <a:lnTo>
                  <a:pt x="3133726" y="1569720"/>
                </a:lnTo>
                <a:cubicBezTo>
                  <a:pt x="3124086" y="1714317"/>
                  <a:pt x="3140685" y="1642603"/>
                  <a:pt x="3110866" y="1722120"/>
                </a:cubicBezTo>
                <a:cubicBezTo>
                  <a:pt x="3105795" y="1735643"/>
                  <a:pt x="3101493" y="1758848"/>
                  <a:pt x="3088006" y="1767840"/>
                </a:cubicBezTo>
                <a:cubicBezTo>
                  <a:pt x="3083394" y="1770915"/>
                  <a:pt x="3020266" y="1782912"/>
                  <a:pt x="3019426" y="1783080"/>
                </a:cubicBezTo>
                <a:cubicBezTo>
                  <a:pt x="2976095" y="1815579"/>
                  <a:pt x="3000994" y="1801924"/>
                  <a:pt x="2943226" y="1821180"/>
                </a:cubicBezTo>
                <a:lnTo>
                  <a:pt x="2943226" y="1821180"/>
                </a:lnTo>
                <a:cubicBezTo>
                  <a:pt x="2910915" y="1842721"/>
                  <a:pt x="2928557" y="1832324"/>
                  <a:pt x="2889886" y="1851660"/>
                </a:cubicBezTo>
                <a:cubicBezTo>
                  <a:pt x="2836685" y="1931462"/>
                  <a:pt x="2938954" y="1770473"/>
                  <a:pt x="2867026" y="1943100"/>
                </a:cubicBezTo>
                <a:cubicBezTo>
                  <a:pt x="2857318" y="1966398"/>
                  <a:pt x="2806063" y="1973581"/>
                  <a:pt x="2790826" y="1981200"/>
                </a:cubicBezTo>
                <a:cubicBezTo>
                  <a:pt x="2774443" y="1989391"/>
                  <a:pt x="2762482" y="2005888"/>
                  <a:pt x="2745106" y="2011680"/>
                </a:cubicBezTo>
                <a:cubicBezTo>
                  <a:pt x="2729866" y="2016760"/>
                  <a:pt x="2715094" y="2023554"/>
                  <a:pt x="2699386" y="2026920"/>
                </a:cubicBezTo>
                <a:cubicBezTo>
                  <a:pt x="2679362" y="2031211"/>
                  <a:pt x="2658724" y="2031834"/>
                  <a:pt x="2638426" y="2034540"/>
                </a:cubicBezTo>
                <a:cubicBezTo>
                  <a:pt x="2620623" y="2036914"/>
                  <a:pt x="2602773" y="2039039"/>
                  <a:pt x="2585086" y="2042160"/>
                </a:cubicBezTo>
                <a:cubicBezTo>
                  <a:pt x="2559577" y="2046662"/>
                  <a:pt x="2533460" y="2049209"/>
                  <a:pt x="2508886" y="2057400"/>
                </a:cubicBezTo>
                <a:cubicBezTo>
                  <a:pt x="2501266" y="2059940"/>
                  <a:pt x="2494003" y="2064082"/>
                  <a:pt x="2486026" y="2065020"/>
                </a:cubicBezTo>
                <a:cubicBezTo>
                  <a:pt x="2450620" y="2069185"/>
                  <a:pt x="2414906" y="2070100"/>
                  <a:pt x="2379346" y="2072640"/>
                </a:cubicBezTo>
                <a:cubicBezTo>
                  <a:pt x="2374266" y="2080260"/>
                  <a:pt x="2365401" y="2086434"/>
                  <a:pt x="2364106" y="2095500"/>
                </a:cubicBezTo>
                <a:cubicBezTo>
                  <a:pt x="2363149" y="2102198"/>
                  <a:pt x="2376486" y="2140261"/>
                  <a:pt x="2379346" y="2148840"/>
                </a:cubicBezTo>
                <a:cubicBezTo>
                  <a:pt x="2376806" y="2166620"/>
                  <a:pt x="2371726" y="2184219"/>
                  <a:pt x="2371726" y="2202180"/>
                </a:cubicBezTo>
                <a:cubicBezTo>
                  <a:pt x="2371726" y="2237856"/>
                  <a:pt x="2378941" y="2261518"/>
                  <a:pt x="2386966" y="2293620"/>
                </a:cubicBezTo>
                <a:cubicBezTo>
                  <a:pt x="2389506" y="2316480"/>
                  <a:pt x="2390999" y="2339481"/>
                  <a:pt x="2394586" y="2362200"/>
                </a:cubicBezTo>
                <a:cubicBezTo>
                  <a:pt x="2404574" y="2425458"/>
                  <a:pt x="2409048" y="2435677"/>
                  <a:pt x="2425066" y="2491740"/>
                </a:cubicBezTo>
                <a:cubicBezTo>
                  <a:pt x="2427606" y="2514600"/>
                  <a:pt x="2428905" y="2537632"/>
                  <a:pt x="2432686" y="2560320"/>
                </a:cubicBezTo>
                <a:cubicBezTo>
                  <a:pt x="2434006" y="2568243"/>
                  <a:pt x="2440097" y="2575151"/>
                  <a:pt x="2440306" y="2583180"/>
                </a:cubicBezTo>
                <a:cubicBezTo>
                  <a:pt x="2457781" y="3255953"/>
                  <a:pt x="2426000" y="2949723"/>
                  <a:pt x="2455546" y="3215640"/>
                </a:cubicBezTo>
                <a:cubicBezTo>
                  <a:pt x="2458086" y="3317240"/>
                  <a:pt x="2464805" y="3418821"/>
                  <a:pt x="2463166" y="3520440"/>
                </a:cubicBezTo>
                <a:cubicBezTo>
                  <a:pt x="2462261" y="3576543"/>
                  <a:pt x="2454611" y="3632369"/>
                  <a:pt x="2447926" y="3688080"/>
                </a:cubicBezTo>
                <a:cubicBezTo>
                  <a:pt x="2446236" y="3702165"/>
                  <a:pt x="2434698" y="3724168"/>
                  <a:pt x="2425066" y="3733800"/>
                </a:cubicBezTo>
                <a:cubicBezTo>
                  <a:pt x="2416086" y="3742780"/>
                  <a:pt x="2404920" y="3749278"/>
                  <a:pt x="2394586" y="3756660"/>
                </a:cubicBezTo>
                <a:cubicBezTo>
                  <a:pt x="2387134" y="3761983"/>
                  <a:pt x="2380229" y="3768499"/>
                  <a:pt x="2371726" y="3771900"/>
                </a:cubicBezTo>
                <a:cubicBezTo>
                  <a:pt x="2336283" y="3786077"/>
                  <a:pt x="2302535" y="3790349"/>
                  <a:pt x="2265046" y="3794760"/>
                </a:cubicBezTo>
                <a:cubicBezTo>
                  <a:pt x="2239694" y="3797743"/>
                  <a:pt x="2214246" y="3799840"/>
                  <a:pt x="2188846" y="3802380"/>
                </a:cubicBezTo>
                <a:cubicBezTo>
                  <a:pt x="2171066" y="3807460"/>
                  <a:pt x="2152884" y="3811301"/>
                  <a:pt x="2135506" y="3817620"/>
                </a:cubicBezTo>
                <a:cubicBezTo>
                  <a:pt x="2085835" y="3835682"/>
                  <a:pt x="2122623" y="3835437"/>
                  <a:pt x="2059306" y="3848100"/>
                </a:cubicBezTo>
                <a:cubicBezTo>
                  <a:pt x="2036752" y="3852611"/>
                  <a:pt x="2013549" y="3852867"/>
                  <a:pt x="1990726" y="3855720"/>
                </a:cubicBezTo>
                <a:lnTo>
                  <a:pt x="1876426" y="3870960"/>
                </a:lnTo>
                <a:lnTo>
                  <a:pt x="733426" y="3855720"/>
                </a:lnTo>
                <a:cubicBezTo>
                  <a:pt x="669274" y="3852033"/>
                  <a:pt x="612094" y="3813224"/>
                  <a:pt x="550546" y="3794760"/>
                </a:cubicBezTo>
                <a:cubicBezTo>
                  <a:pt x="485039" y="3775108"/>
                  <a:pt x="418039" y="3760718"/>
                  <a:pt x="352426" y="3741420"/>
                </a:cubicBezTo>
                <a:cubicBezTo>
                  <a:pt x="288463" y="3722607"/>
                  <a:pt x="224677" y="3702986"/>
                  <a:pt x="161926" y="3680460"/>
                </a:cubicBezTo>
                <a:cubicBezTo>
                  <a:pt x="99961" y="3658216"/>
                  <a:pt x="63259" y="3638747"/>
                  <a:pt x="9526" y="3611880"/>
                </a:cubicBezTo>
                <a:cubicBezTo>
                  <a:pt x="6986" y="3586480"/>
                  <a:pt x="-4473" y="3560397"/>
                  <a:pt x="1906" y="3535680"/>
                </a:cubicBezTo>
                <a:cubicBezTo>
                  <a:pt x="31245" y="3421990"/>
                  <a:pt x="117875" y="3301282"/>
                  <a:pt x="169546" y="3200400"/>
                </a:cubicBezTo>
                <a:cubicBezTo>
                  <a:pt x="213608" y="3114375"/>
                  <a:pt x="244680" y="3034366"/>
                  <a:pt x="268606" y="2941320"/>
                </a:cubicBezTo>
                <a:cubicBezTo>
                  <a:pt x="293774" y="2843443"/>
                  <a:pt x="310042" y="2736514"/>
                  <a:pt x="321946" y="2636520"/>
                </a:cubicBezTo>
                <a:cubicBezTo>
                  <a:pt x="328280" y="2583314"/>
                  <a:pt x="326148" y="2528932"/>
                  <a:pt x="337186" y="2476500"/>
                </a:cubicBezTo>
                <a:cubicBezTo>
                  <a:pt x="346619" y="2431692"/>
                  <a:pt x="368848" y="2390539"/>
                  <a:pt x="382906" y="2346960"/>
                </a:cubicBezTo>
                <a:cubicBezTo>
                  <a:pt x="394260" y="2311763"/>
                  <a:pt x="398681" y="2274214"/>
                  <a:pt x="413386" y="2240280"/>
                </a:cubicBezTo>
                <a:cubicBezTo>
                  <a:pt x="431926" y="2197496"/>
                  <a:pt x="461113" y="2160066"/>
                  <a:pt x="481966" y="2118360"/>
                </a:cubicBezTo>
                <a:cubicBezTo>
                  <a:pt x="497206" y="2087880"/>
                  <a:pt x="514027" y="2058141"/>
                  <a:pt x="527686" y="2026920"/>
                </a:cubicBezTo>
                <a:cubicBezTo>
                  <a:pt x="536776" y="2006142"/>
                  <a:pt x="540844" y="1949013"/>
                  <a:pt x="542926" y="1935480"/>
                </a:cubicBezTo>
                <a:cubicBezTo>
                  <a:pt x="555054" y="1856650"/>
                  <a:pt x="571133" y="1778402"/>
                  <a:pt x="581026" y="1699260"/>
                </a:cubicBezTo>
                <a:cubicBezTo>
                  <a:pt x="583566" y="1678940"/>
                  <a:pt x="583679" y="1658167"/>
                  <a:pt x="588646" y="1638300"/>
                </a:cubicBezTo>
                <a:cubicBezTo>
                  <a:pt x="591401" y="1627280"/>
                  <a:pt x="600004" y="1618495"/>
                  <a:pt x="603886" y="1607820"/>
                </a:cubicBezTo>
                <a:cubicBezTo>
                  <a:pt x="610205" y="1590442"/>
                  <a:pt x="611377" y="1571270"/>
                  <a:pt x="619126" y="1554480"/>
                </a:cubicBezTo>
                <a:cubicBezTo>
                  <a:pt x="626802" y="1537850"/>
                  <a:pt x="640519" y="1524663"/>
                  <a:pt x="649606" y="1508760"/>
                </a:cubicBezTo>
                <a:cubicBezTo>
                  <a:pt x="798020" y="1249035"/>
                  <a:pt x="595832" y="1588224"/>
                  <a:pt x="702946" y="1409700"/>
                </a:cubicBezTo>
                <a:cubicBezTo>
                  <a:pt x="693410" y="1362019"/>
                  <a:pt x="683487" y="1298801"/>
                  <a:pt x="649606" y="1264920"/>
                </a:cubicBezTo>
                <a:cubicBezTo>
                  <a:pt x="606920" y="1222234"/>
                  <a:pt x="641882" y="1259702"/>
                  <a:pt x="588646" y="1188720"/>
                </a:cubicBezTo>
                <a:cubicBezTo>
                  <a:pt x="578888" y="1175709"/>
                  <a:pt x="567454" y="1163971"/>
                  <a:pt x="558166" y="1150620"/>
                </a:cubicBezTo>
                <a:cubicBezTo>
                  <a:pt x="511652" y="1083756"/>
                  <a:pt x="477804" y="1016918"/>
                  <a:pt x="421006" y="960120"/>
                </a:cubicBezTo>
                <a:cubicBezTo>
                  <a:pt x="414530" y="953644"/>
                  <a:pt x="405766" y="949960"/>
                  <a:pt x="398146" y="944880"/>
                </a:cubicBezTo>
                <a:cubicBezTo>
                  <a:pt x="385446" y="922020"/>
                  <a:pt x="374552" y="898059"/>
                  <a:pt x="360046" y="876300"/>
                </a:cubicBezTo>
                <a:cubicBezTo>
                  <a:pt x="273883" y="747056"/>
                  <a:pt x="329796" y="853900"/>
                  <a:pt x="291466" y="777240"/>
                </a:cubicBezTo>
                <a:cubicBezTo>
                  <a:pt x="276108" y="685090"/>
                  <a:pt x="278669" y="724628"/>
                  <a:pt x="299086" y="571500"/>
                </a:cubicBezTo>
                <a:cubicBezTo>
                  <a:pt x="303695" y="536929"/>
                  <a:pt x="317349" y="480752"/>
                  <a:pt x="337186" y="449580"/>
                </a:cubicBezTo>
                <a:cubicBezTo>
                  <a:pt x="344900" y="437458"/>
                  <a:pt x="358690" y="430320"/>
                  <a:pt x="367666" y="419100"/>
                </a:cubicBezTo>
                <a:cubicBezTo>
                  <a:pt x="389248" y="392123"/>
                  <a:pt x="403276" y="358752"/>
                  <a:pt x="428626" y="335280"/>
                </a:cubicBezTo>
                <a:cubicBezTo>
                  <a:pt x="533960" y="237749"/>
                  <a:pt x="707583" y="144882"/>
                  <a:pt x="840106" y="114300"/>
                </a:cubicBezTo>
                <a:cubicBezTo>
                  <a:pt x="906146" y="99060"/>
                  <a:pt x="971056" y="77622"/>
                  <a:pt x="1038226" y="68580"/>
                </a:cubicBezTo>
                <a:cubicBezTo>
                  <a:pt x="1103724" y="59763"/>
                  <a:pt x="1170306" y="63500"/>
                  <a:pt x="1236346" y="60960"/>
                </a:cubicBezTo>
                <a:cubicBezTo>
                  <a:pt x="1330326" y="48260"/>
                  <a:pt x="1423973" y="32788"/>
                  <a:pt x="1518286" y="22860"/>
                </a:cubicBezTo>
                <a:cubicBezTo>
                  <a:pt x="1615468" y="12630"/>
                  <a:pt x="1641975" y="24160"/>
                  <a:pt x="1716406" y="7620"/>
                </a:cubicBezTo>
                <a:cubicBezTo>
                  <a:pt x="1724247" y="5878"/>
                  <a:pt x="1731646" y="2540"/>
                  <a:pt x="1739266" y="0"/>
                </a:cubicBezTo>
                <a:lnTo>
                  <a:pt x="1868806" y="15240"/>
                </a:lnTo>
                <a:cubicBezTo>
                  <a:pt x="1949261" y="23860"/>
                  <a:pt x="1935279" y="18467"/>
                  <a:pt x="1998346" y="30480"/>
                </a:cubicBezTo>
                <a:lnTo>
                  <a:pt x="2112646" y="53340"/>
                </a:lnTo>
                <a:cubicBezTo>
                  <a:pt x="2122806" y="60960"/>
                  <a:pt x="2133906" y="67466"/>
                  <a:pt x="2143126" y="76200"/>
                </a:cubicBezTo>
                <a:cubicBezTo>
                  <a:pt x="2182241" y="113257"/>
                  <a:pt x="2215352" y="156840"/>
                  <a:pt x="2257426" y="190500"/>
                </a:cubicBezTo>
                <a:cubicBezTo>
                  <a:pt x="2263900" y="195679"/>
                  <a:pt x="2303829" y="229427"/>
                  <a:pt x="2318386" y="236220"/>
                </a:cubicBezTo>
                <a:cubicBezTo>
                  <a:pt x="2348308" y="250184"/>
                  <a:pt x="2379394" y="261506"/>
                  <a:pt x="2409826" y="274320"/>
                </a:cubicBezTo>
                <a:lnTo>
                  <a:pt x="2463166" y="297180"/>
                </a:lnTo>
                <a:cubicBezTo>
                  <a:pt x="2508908" y="317192"/>
                  <a:pt x="2578627" y="349557"/>
                  <a:pt x="2623186" y="365760"/>
                </a:cubicBezTo>
                <a:cubicBezTo>
                  <a:pt x="2651126" y="375920"/>
                  <a:pt x="2679402" y="385199"/>
                  <a:pt x="2707006" y="396240"/>
                </a:cubicBezTo>
                <a:cubicBezTo>
                  <a:pt x="2749712" y="413323"/>
                  <a:pt x="2757899" y="430441"/>
                  <a:pt x="2806066" y="457200"/>
                </a:cubicBezTo>
                <a:cubicBezTo>
                  <a:pt x="2828926" y="469900"/>
                  <a:pt x="2850688" y="484818"/>
                  <a:pt x="2874646" y="495300"/>
                </a:cubicBezTo>
                <a:cubicBezTo>
                  <a:pt x="2912204" y="511732"/>
                  <a:pt x="2948920" y="513157"/>
                  <a:pt x="2988946" y="518160"/>
                </a:cubicBezTo>
                <a:cubicBezTo>
                  <a:pt x="3077217" y="500506"/>
                  <a:pt x="2968539" y="524962"/>
                  <a:pt x="3080386" y="487680"/>
                </a:cubicBezTo>
                <a:cubicBezTo>
                  <a:pt x="3100257" y="481056"/>
                  <a:pt x="3121207" y="478194"/>
                  <a:pt x="3141346" y="472440"/>
                </a:cubicBezTo>
                <a:cubicBezTo>
                  <a:pt x="3156792" y="468027"/>
                  <a:pt x="3171568" y="461427"/>
                  <a:pt x="3187066" y="457200"/>
                </a:cubicBezTo>
                <a:cubicBezTo>
                  <a:pt x="3199561" y="453792"/>
                  <a:pt x="3212671" y="452988"/>
                  <a:pt x="3225166" y="449580"/>
                </a:cubicBezTo>
                <a:cubicBezTo>
                  <a:pt x="3270371" y="437251"/>
                  <a:pt x="3265454" y="431841"/>
                  <a:pt x="3308986" y="426720"/>
                </a:cubicBezTo>
                <a:cubicBezTo>
                  <a:pt x="3339362" y="423146"/>
                  <a:pt x="3369946" y="421640"/>
                  <a:pt x="3400426" y="419100"/>
                </a:cubicBezTo>
                <a:cubicBezTo>
                  <a:pt x="3456208" y="403162"/>
                  <a:pt x="3457576" y="400050"/>
                  <a:pt x="3469006" y="3962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6B233D7-51BF-088E-859E-68E2102F9788}"/>
              </a:ext>
            </a:extLst>
          </p:cNvPr>
          <p:cNvSpPr/>
          <p:nvPr/>
        </p:nvSpPr>
        <p:spPr>
          <a:xfrm>
            <a:off x="7168500" y="1015697"/>
            <a:ext cx="3561928" cy="4229100"/>
          </a:xfrm>
          <a:custGeom>
            <a:avLst/>
            <a:gdLst>
              <a:gd name="connsiteX0" fmla="*/ 8161 w 3561928"/>
              <a:gd name="connsiteY0" fmla="*/ 1082040 h 4229100"/>
              <a:gd name="connsiteX1" fmla="*/ 8161 w 3561928"/>
              <a:gd name="connsiteY1" fmla="*/ 1082040 h 4229100"/>
              <a:gd name="connsiteX2" fmla="*/ 8161 w 3561928"/>
              <a:gd name="connsiteY2" fmla="*/ 1234440 h 4229100"/>
              <a:gd name="connsiteX3" fmla="*/ 31021 w 3561928"/>
              <a:gd name="connsiteY3" fmla="*/ 1242060 h 4229100"/>
              <a:gd name="connsiteX4" fmla="*/ 114841 w 3561928"/>
              <a:gd name="connsiteY4" fmla="*/ 1325880 h 4229100"/>
              <a:gd name="connsiteX5" fmla="*/ 137701 w 3561928"/>
              <a:gd name="connsiteY5" fmla="*/ 1348740 h 4229100"/>
              <a:gd name="connsiteX6" fmla="*/ 168181 w 3561928"/>
              <a:gd name="connsiteY6" fmla="*/ 1371600 h 4229100"/>
              <a:gd name="connsiteX7" fmla="*/ 206281 w 3561928"/>
              <a:gd name="connsiteY7" fmla="*/ 1394460 h 4229100"/>
              <a:gd name="connsiteX8" fmla="*/ 244381 w 3561928"/>
              <a:gd name="connsiteY8" fmla="*/ 1432560 h 4229100"/>
              <a:gd name="connsiteX9" fmla="*/ 373921 w 3561928"/>
              <a:gd name="connsiteY9" fmla="*/ 1508760 h 4229100"/>
              <a:gd name="connsiteX10" fmla="*/ 427261 w 3561928"/>
              <a:gd name="connsiteY10" fmla="*/ 1546860 h 4229100"/>
              <a:gd name="connsiteX11" fmla="*/ 465361 w 3561928"/>
              <a:gd name="connsiteY11" fmla="*/ 1577340 h 4229100"/>
              <a:gd name="connsiteX12" fmla="*/ 526321 w 3561928"/>
              <a:gd name="connsiteY12" fmla="*/ 1607820 h 4229100"/>
              <a:gd name="connsiteX13" fmla="*/ 572041 w 3561928"/>
              <a:gd name="connsiteY13" fmla="*/ 1638300 h 4229100"/>
              <a:gd name="connsiteX14" fmla="*/ 648241 w 3561928"/>
              <a:gd name="connsiteY14" fmla="*/ 1691640 h 4229100"/>
              <a:gd name="connsiteX15" fmla="*/ 701581 w 3561928"/>
              <a:gd name="connsiteY15" fmla="*/ 1744980 h 4229100"/>
              <a:gd name="connsiteX16" fmla="*/ 793021 w 3561928"/>
              <a:gd name="connsiteY16" fmla="*/ 1790700 h 4229100"/>
              <a:gd name="connsiteX17" fmla="*/ 838741 w 3561928"/>
              <a:gd name="connsiteY17" fmla="*/ 1813560 h 4229100"/>
              <a:gd name="connsiteX18" fmla="*/ 869221 w 3561928"/>
              <a:gd name="connsiteY18" fmla="*/ 1828800 h 4229100"/>
              <a:gd name="connsiteX19" fmla="*/ 884461 w 3561928"/>
              <a:gd name="connsiteY19" fmla="*/ 1851660 h 4229100"/>
              <a:gd name="connsiteX20" fmla="*/ 831121 w 3561928"/>
              <a:gd name="connsiteY20" fmla="*/ 1897380 h 4229100"/>
              <a:gd name="connsiteX21" fmla="*/ 716821 w 3561928"/>
              <a:gd name="connsiteY21" fmla="*/ 1920240 h 4229100"/>
              <a:gd name="connsiteX22" fmla="*/ 671101 w 3561928"/>
              <a:gd name="connsiteY22" fmla="*/ 1935480 h 4229100"/>
              <a:gd name="connsiteX23" fmla="*/ 587281 w 3561928"/>
              <a:gd name="connsiteY23" fmla="*/ 1950720 h 4229100"/>
              <a:gd name="connsiteX24" fmla="*/ 549181 w 3561928"/>
              <a:gd name="connsiteY24" fmla="*/ 1958340 h 4229100"/>
              <a:gd name="connsiteX25" fmla="*/ 495841 w 3561928"/>
              <a:gd name="connsiteY25" fmla="*/ 1981200 h 4229100"/>
              <a:gd name="connsiteX26" fmla="*/ 457741 w 3561928"/>
              <a:gd name="connsiteY26" fmla="*/ 2019300 h 4229100"/>
              <a:gd name="connsiteX27" fmla="*/ 412021 w 3561928"/>
              <a:gd name="connsiteY27" fmla="*/ 2057400 h 4229100"/>
              <a:gd name="connsiteX28" fmla="*/ 381541 w 3561928"/>
              <a:gd name="connsiteY28" fmla="*/ 2118360 h 4229100"/>
              <a:gd name="connsiteX29" fmla="*/ 351061 w 3561928"/>
              <a:gd name="connsiteY29" fmla="*/ 2263140 h 4229100"/>
              <a:gd name="connsiteX30" fmla="*/ 373921 w 3561928"/>
              <a:gd name="connsiteY30" fmla="*/ 2567940 h 4229100"/>
              <a:gd name="connsiteX31" fmla="*/ 419641 w 3561928"/>
              <a:gd name="connsiteY31" fmla="*/ 2621280 h 4229100"/>
              <a:gd name="connsiteX32" fmla="*/ 526321 w 3561928"/>
              <a:gd name="connsiteY32" fmla="*/ 2682240 h 4229100"/>
              <a:gd name="connsiteX33" fmla="*/ 556801 w 3561928"/>
              <a:gd name="connsiteY33" fmla="*/ 2712720 h 4229100"/>
              <a:gd name="connsiteX34" fmla="*/ 587281 w 3561928"/>
              <a:gd name="connsiteY34" fmla="*/ 2750820 h 4229100"/>
              <a:gd name="connsiteX35" fmla="*/ 617761 w 3561928"/>
              <a:gd name="connsiteY35" fmla="*/ 2766060 h 4229100"/>
              <a:gd name="connsiteX36" fmla="*/ 678721 w 3561928"/>
              <a:gd name="connsiteY36" fmla="*/ 2804160 h 4229100"/>
              <a:gd name="connsiteX37" fmla="*/ 709201 w 3561928"/>
              <a:gd name="connsiteY37" fmla="*/ 2834640 h 4229100"/>
              <a:gd name="connsiteX38" fmla="*/ 732061 w 3561928"/>
              <a:gd name="connsiteY38" fmla="*/ 2842260 h 4229100"/>
              <a:gd name="connsiteX39" fmla="*/ 831121 w 3561928"/>
              <a:gd name="connsiteY39" fmla="*/ 2857500 h 4229100"/>
              <a:gd name="connsiteX40" fmla="*/ 853981 w 3561928"/>
              <a:gd name="connsiteY40" fmla="*/ 2872740 h 4229100"/>
              <a:gd name="connsiteX41" fmla="*/ 876841 w 3561928"/>
              <a:gd name="connsiteY41" fmla="*/ 2880360 h 4229100"/>
              <a:gd name="connsiteX42" fmla="*/ 899701 w 3561928"/>
              <a:gd name="connsiteY42" fmla="*/ 2903220 h 4229100"/>
              <a:gd name="connsiteX43" fmla="*/ 922561 w 3561928"/>
              <a:gd name="connsiteY43" fmla="*/ 2918460 h 4229100"/>
              <a:gd name="connsiteX44" fmla="*/ 930181 w 3561928"/>
              <a:gd name="connsiteY44" fmla="*/ 2941320 h 4229100"/>
              <a:gd name="connsiteX45" fmla="*/ 945421 w 3561928"/>
              <a:gd name="connsiteY45" fmla="*/ 2979420 h 4229100"/>
              <a:gd name="connsiteX46" fmla="*/ 953041 w 3561928"/>
              <a:gd name="connsiteY46" fmla="*/ 3162300 h 4229100"/>
              <a:gd name="connsiteX47" fmla="*/ 937801 w 3561928"/>
              <a:gd name="connsiteY47" fmla="*/ 3261360 h 4229100"/>
              <a:gd name="connsiteX48" fmla="*/ 907321 w 3561928"/>
              <a:gd name="connsiteY48" fmla="*/ 3322320 h 4229100"/>
              <a:gd name="connsiteX49" fmla="*/ 892081 w 3561928"/>
              <a:gd name="connsiteY49" fmla="*/ 3467100 h 4229100"/>
              <a:gd name="connsiteX50" fmla="*/ 884461 w 3561928"/>
              <a:gd name="connsiteY50" fmla="*/ 3528060 h 4229100"/>
              <a:gd name="connsiteX51" fmla="*/ 869221 w 3561928"/>
              <a:gd name="connsiteY51" fmla="*/ 3566160 h 4229100"/>
              <a:gd name="connsiteX52" fmla="*/ 876841 w 3561928"/>
              <a:gd name="connsiteY52" fmla="*/ 3893820 h 4229100"/>
              <a:gd name="connsiteX53" fmla="*/ 884461 w 3561928"/>
              <a:gd name="connsiteY53" fmla="*/ 3916680 h 4229100"/>
              <a:gd name="connsiteX54" fmla="*/ 899701 w 3561928"/>
              <a:gd name="connsiteY54" fmla="*/ 3954780 h 4229100"/>
              <a:gd name="connsiteX55" fmla="*/ 937801 w 3561928"/>
              <a:gd name="connsiteY55" fmla="*/ 3977640 h 4229100"/>
              <a:gd name="connsiteX56" fmla="*/ 983521 w 3561928"/>
              <a:gd name="connsiteY56" fmla="*/ 3992880 h 4229100"/>
              <a:gd name="connsiteX57" fmla="*/ 1044481 w 3561928"/>
              <a:gd name="connsiteY57" fmla="*/ 4008120 h 4229100"/>
              <a:gd name="connsiteX58" fmla="*/ 1097821 w 3561928"/>
              <a:gd name="connsiteY58" fmla="*/ 4030980 h 4229100"/>
              <a:gd name="connsiteX59" fmla="*/ 1265461 w 3561928"/>
              <a:gd name="connsiteY59" fmla="*/ 4046220 h 4229100"/>
              <a:gd name="connsiteX60" fmla="*/ 1516921 w 3561928"/>
              <a:gd name="connsiteY60" fmla="*/ 4061460 h 4229100"/>
              <a:gd name="connsiteX61" fmla="*/ 1615981 w 3561928"/>
              <a:gd name="connsiteY61" fmla="*/ 4076700 h 4229100"/>
              <a:gd name="connsiteX62" fmla="*/ 1676941 w 3561928"/>
              <a:gd name="connsiteY62" fmla="*/ 4084320 h 4229100"/>
              <a:gd name="connsiteX63" fmla="*/ 1776001 w 3561928"/>
              <a:gd name="connsiteY63" fmla="*/ 4107180 h 4229100"/>
              <a:gd name="connsiteX64" fmla="*/ 1920781 w 3561928"/>
              <a:gd name="connsiteY64" fmla="*/ 4130040 h 4229100"/>
              <a:gd name="connsiteX65" fmla="*/ 2012221 w 3561928"/>
              <a:gd name="connsiteY65" fmla="*/ 4152900 h 4229100"/>
              <a:gd name="connsiteX66" fmla="*/ 2195101 w 3561928"/>
              <a:gd name="connsiteY66" fmla="*/ 4160520 h 4229100"/>
              <a:gd name="connsiteX67" fmla="*/ 2431321 w 3561928"/>
              <a:gd name="connsiteY67" fmla="*/ 4183380 h 4229100"/>
              <a:gd name="connsiteX68" fmla="*/ 2621821 w 3561928"/>
              <a:gd name="connsiteY68" fmla="*/ 4191000 h 4229100"/>
              <a:gd name="connsiteX69" fmla="*/ 3139981 w 3561928"/>
              <a:gd name="connsiteY69" fmla="*/ 4229100 h 4229100"/>
              <a:gd name="connsiteX70" fmla="*/ 3330481 w 3561928"/>
              <a:gd name="connsiteY70" fmla="*/ 4206240 h 4229100"/>
              <a:gd name="connsiteX71" fmla="*/ 3414301 w 3561928"/>
              <a:gd name="connsiteY71" fmla="*/ 4137660 h 4229100"/>
              <a:gd name="connsiteX72" fmla="*/ 3490501 w 3561928"/>
              <a:gd name="connsiteY72" fmla="*/ 3992880 h 4229100"/>
              <a:gd name="connsiteX73" fmla="*/ 3551461 w 3561928"/>
              <a:gd name="connsiteY73" fmla="*/ 3764280 h 4229100"/>
              <a:gd name="connsiteX74" fmla="*/ 3543841 w 3561928"/>
              <a:gd name="connsiteY74" fmla="*/ 3154680 h 4229100"/>
              <a:gd name="connsiteX75" fmla="*/ 3505741 w 3561928"/>
              <a:gd name="connsiteY75" fmla="*/ 3025140 h 4229100"/>
              <a:gd name="connsiteX76" fmla="*/ 3498121 w 3561928"/>
              <a:gd name="connsiteY76" fmla="*/ 2994660 h 4229100"/>
              <a:gd name="connsiteX77" fmla="*/ 3460021 w 3561928"/>
              <a:gd name="connsiteY77" fmla="*/ 2933700 h 4229100"/>
              <a:gd name="connsiteX78" fmla="*/ 3444781 w 3561928"/>
              <a:gd name="connsiteY78" fmla="*/ 2872740 h 4229100"/>
              <a:gd name="connsiteX79" fmla="*/ 3399061 w 3561928"/>
              <a:gd name="connsiteY79" fmla="*/ 2796540 h 4229100"/>
              <a:gd name="connsiteX80" fmla="*/ 3383821 w 3561928"/>
              <a:gd name="connsiteY80" fmla="*/ 2766060 h 4229100"/>
              <a:gd name="connsiteX81" fmla="*/ 3353341 w 3561928"/>
              <a:gd name="connsiteY81" fmla="*/ 2743200 h 4229100"/>
              <a:gd name="connsiteX82" fmla="*/ 3193321 w 3561928"/>
              <a:gd name="connsiteY82" fmla="*/ 2644140 h 4229100"/>
              <a:gd name="connsiteX83" fmla="*/ 3109501 w 3561928"/>
              <a:gd name="connsiteY83" fmla="*/ 2575560 h 4229100"/>
              <a:gd name="connsiteX84" fmla="*/ 3094261 w 3561928"/>
              <a:gd name="connsiteY84" fmla="*/ 2552700 h 4229100"/>
              <a:gd name="connsiteX85" fmla="*/ 3048541 w 3561928"/>
              <a:gd name="connsiteY85" fmla="*/ 2415540 h 4229100"/>
              <a:gd name="connsiteX86" fmla="*/ 3002821 w 3561928"/>
              <a:gd name="connsiteY86" fmla="*/ 2164080 h 4229100"/>
              <a:gd name="connsiteX87" fmla="*/ 2987581 w 3561928"/>
              <a:gd name="connsiteY87" fmla="*/ 2087880 h 4229100"/>
              <a:gd name="connsiteX88" fmla="*/ 2987581 w 3561928"/>
              <a:gd name="connsiteY88" fmla="*/ 1798320 h 4229100"/>
              <a:gd name="connsiteX89" fmla="*/ 3002821 w 3561928"/>
              <a:gd name="connsiteY89" fmla="*/ 1661160 h 4229100"/>
              <a:gd name="connsiteX90" fmla="*/ 3048541 w 3561928"/>
              <a:gd name="connsiteY90" fmla="*/ 1546860 h 4229100"/>
              <a:gd name="connsiteX91" fmla="*/ 3170461 w 3561928"/>
              <a:gd name="connsiteY91" fmla="*/ 1127760 h 4229100"/>
              <a:gd name="connsiteX92" fmla="*/ 3185701 w 3561928"/>
              <a:gd name="connsiteY92" fmla="*/ 1005840 h 4229100"/>
              <a:gd name="connsiteX93" fmla="*/ 3178081 w 3561928"/>
              <a:gd name="connsiteY93" fmla="*/ 586740 h 4229100"/>
              <a:gd name="connsiteX94" fmla="*/ 3139981 w 3561928"/>
              <a:gd name="connsiteY94" fmla="*/ 426720 h 4229100"/>
              <a:gd name="connsiteX95" fmla="*/ 3040921 w 3561928"/>
              <a:gd name="connsiteY95" fmla="*/ 144780 h 4229100"/>
              <a:gd name="connsiteX96" fmla="*/ 3010441 w 3561928"/>
              <a:gd name="connsiteY96" fmla="*/ 91440 h 4229100"/>
              <a:gd name="connsiteX97" fmla="*/ 2911381 w 3561928"/>
              <a:gd name="connsiteY97" fmla="*/ 53340 h 4229100"/>
              <a:gd name="connsiteX98" fmla="*/ 2659921 w 3561928"/>
              <a:gd name="connsiteY98" fmla="*/ 0 h 4229100"/>
              <a:gd name="connsiteX99" fmla="*/ 2545621 w 3561928"/>
              <a:gd name="connsiteY99" fmla="*/ 15240 h 4229100"/>
              <a:gd name="connsiteX100" fmla="*/ 2393221 w 3561928"/>
              <a:gd name="connsiteY100" fmla="*/ 30480 h 4229100"/>
              <a:gd name="connsiteX101" fmla="*/ 2240821 w 3561928"/>
              <a:gd name="connsiteY101" fmla="*/ 53340 h 4229100"/>
              <a:gd name="connsiteX102" fmla="*/ 1859821 w 3561928"/>
              <a:gd name="connsiteY102" fmla="*/ 60960 h 4229100"/>
              <a:gd name="connsiteX103" fmla="*/ 1661701 w 3561928"/>
              <a:gd name="connsiteY103" fmla="*/ 68580 h 4229100"/>
              <a:gd name="connsiteX104" fmla="*/ 1600741 w 3561928"/>
              <a:gd name="connsiteY104" fmla="*/ 76200 h 4229100"/>
              <a:gd name="connsiteX105" fmla="*/ 1577881 w 3561928"/>
              <a:gd name="connsiteY105" fmla="*/ 83820 h 4229100"/>
              <a:gd name="connsiteX106" fmla="*/ 1547401 w 3561928"/>
              <a:gd name="connsiteY106" fmla="*/ 91440 h 4229100"/>
              <a:gd name="connsiteX107" fmla="*/ 1501681 w 3561928"/>
              <a:gd name="connsiteY107" fmla="*/ 121920 h 4229100"/>
              <a:gd name="connsiteX108" fmla="*/ 1455961 w 3561928"/>
              <a:gd name="connsiteY108" fmla="*/ 144780 h 4229100"/>
              <a:gd name="connsiteX109" fmla="*/ 1417861 w 3561928"/>
              <a:gd name="connsiteY109" fmla="*/ 182880 h 4229100"/>
              <a:gd name="connsiteX110" fmla="*/ 1402621 w 3561928"/>
              <a:gd name="connsiteY110" fmla="*/ 205740 h 4229100"/>
              <a:gd name="connsiteX111" fmla="*/ 1356901 w 3561928"/>
              <a:gd name="connsiteY111" fmla="*/ 312420 h 4229100"/>
              <a:gd name="connsiteX112" fmla="*/ 1326421 w 3561928"/>
              <a:gd name="connsiteY112" fmla="*/ 396240 h 4229100"/>
              <a:gd name="connsiteX113" fmla="*/ 1311181 w 3561928"/>
              <a:gd name="connsiteY113" fmla="*/ 480060 h 4229100"/>
              <a:gd name="connsiteX114" fmla="*/ 1273081 w 3561928"/>
              <a:gd name="connsiteY114" fmla="*/ 586740 h 4229100"/>
              <a:gd name="connsiteX115" fmla="*/ 1227361 w 3561928"/>
              <a:gd name="connsiteY115" fmla="*/ 739140 h 4229100"/>
              <a:gd name="connsiteX116" fmla="*/ 1204501 w 3561928"/>
              <a:gd name="connsiteY116" fmla="*/ 838200 h 4229100"/>
              <a:gd name="connsiteX117" fmla="*/ 1181641 w 3561928"/>
              <a:gd name="connsiteY117" fmla="*/ 868680 h 4229100"/>
              <a:gd name="connsiteX118" fmla="*/ 1120681 w 3561928"/>
              <a:gd name="connsiteY118" fmla="*/ 952500 h 4229100"/>
              <a:gd name="connsiteX119" fmla="*/ 1082581 w 3561928"/>
              <a:gd name="connsiteY119" fmla="*/ 975360 h 4229100"/>
              <a:gd name="connsiteX120" fmla="*/ 884461 w 3561928"/>
              <a:gd name="connsiteY120" fmla="*/ 1082040 h 4229100"/>
              <a:gd name="connsiteX121" fmla="*/ 762541 w 3561928"/>
              <a:gd name="connsiteY121" fmla="*/ 1112520 h 4229100"/>
              <a:gd name="connsiteX122" fmla="*/ 549181 w 3561928"/>
              <a:gd name="connsiteY122" fmla="*/ 1089660 h 4229100"/>
              <a:gd name="connsiteX123" fmla="*/ 328201 w 3561928"/>
              <a:gd name="connsiteY123" fmla="*/ 1074420 h 4229100"/>
              <a:gd name="connsiteX124" fmla="*/ 99601 w 3561928"/>
              <a:gd name="connsiteY124" fmla="*/ 1082040 h 4229100"/>
              <a:gd name="connsiteX125" fmla="*/ 76741 w 3561928"/>
              <a:gd name="connsiteY125" fmla="*/ 1089660 h 4229100"/>
              <a:gd name="connsiteX126" fmla="*/ 8161 w 3561928"/>
              <a:gd name="connsiteY126" fmla="*/ 108204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3561928" h="4229100">
                <a:moveTo>
                  <a:pt x="8161" y="1082040"/>
                </a:moveTo>
                <a:lnTo>
                  <a:pt x="8161" y="1082040"/>
                </a:lnTo>
                <a:cubicBezTo>
                  <a:pt x="3778" y="1125867"/>
                  <a:pt x="-7776" y="1190613"/>
                  <a:pt x="8161" y="1234440"/>
                </a:cubicBezTo>
                <a:cubicBezTo>
                  <a:pt x="10906" y="1241989"/>
                  <a:pt x="23401" y="1239520"/>
                  <a:pt x="31021" y="1242060"/>
                </a:cubicBezTo>
                <a:lnTo>
                  <a:pt x="114841" y="1325880"/>
                </a:lnTo>
                <a:cubicBezTo>
                  <a:pt x="122461" y="1333500"/>
                  <a:pt x="129080" y="1342274"/>
                  <a:pt x="137701" y="1348740"/>
                </a:cubicBezTo>
                <a:cubicBezTo>
                  <a:pt x="147861" y="1356360"/>
                  <a:pt x="157614" y="1364555"/>
                  <a:pt x="168181" y="1371600"/>
                </a:cubicBezTo>
                <a:cubicBezTo>
                  <a:pt x="180504" y="1379815"/>
                  <a:pt x="194716" y="1385208"/>
                  <a:pt x="206281" y="1394460"/>
                </a:cubicBezTo>
                <a:cubicBezTo>
                  <a:pt x="220306" y="1405680"/>
                  <a:pt x="229542" y="1422442"/>
                  <a:pt x="244381" y="1432560"/>
                </a:cubicBezTo>
                <a:cubicBezTo>
                  <a:pt x="285772" y="1460781"/>
                  <a:pt x="333156" y="1479642"/>
                  <a:pt x="373921" y="1508760"/>
                </a:cubicBezTo>
                <a:cubicBezTo>
                  <a:pt x="391701" y="1521460"/>
                  <a:pt x="409781" y="1533750"/>
                  <a:pt x="427261" y="1546860"/>
                </a:cubicBezTo>
                <a:cubicBezTo>
                  <a:pt x="440272" y="1556618"/>
                  <a:pt x="451510" y="1568816"/>
                  <a:pt x="465361" y="1577340"/>
                </a:cubicBezTo>
                <a:cubicBezTo>
                  <a:pt x="484709" y="1589247"/>
                  <a:pt x="506596" y="1596548"/>
                  <a:pt x="526321" y="1607820"/>
                </a:cubicBezTo>
                <a:cubicBezTo>
                  <a:pt x="542224" y="1616907"/>
                  <a:pt x="555658" y="1630109"/>
                  <a:pt x="572041" y="1638300"/>
                </a:cubicBezTo>
                <a:cubicBezTo>
                  <a:pt x="613652" y="1659105"/>
                  <a:pt x="605344" y="1652043"/>
                  <a:pt x="648241" y="1691640"/>
                </a:cubicBezTo>
                <a:cubicBezTo>
                  <a:pt x="666717" y="1708695"/>
                  <a:pt x="680829" y="1730781"/>
                  <a:pt x="701581" y="1744980"/>
                </a:cubicBezTo>
                <a:cubicBezTo>
                  <a:pt x="729706" y="1764223"/>
                  <a:pt x="762541" y="1775460"/>
                  <a:pt x="793021" y="1790700"/>
                </a:cubicBezTo>
                <a:lnTo>
                  <a:pt x="838741" y="1813560"/>
                </a:lnTo>
                <a:lnTo>
                  <a:pt x="869221" y="1828800"/>
                </a:lnTo>
                <a:cubicBezTo>
                  <a:pt x="874301" y="1836420"/>
                  <a:pt x="884461" y="1842502"/>
                  <a:pt x="884461" y="1851660"/>
                </a:cubicBezTo>
                <a:cubicBezTo>
                  <a:pt x="884461" y="1871861"/>
                  <a:pt x="839141" y="1894038"/>
                  <a:pt x="831121" y="1897380"/>
                </a:cubicBezTo>
                <a:cubicBezTo>
                  <a:pt x="790880" y="1914147"/>
                  <a:pt x="759818" y="1914865"/>
                  <a:pt x="716821" y="1920240"/>
                </a:cubicBezTo>
                <a:cubicBezTo>
                  <a:pt x="701581" y="1925320"/>
                  <a:pt x="686738" y="1931801"/>
                  <a:pt x="671101" y="1935480"/>
                </a:cubicBezTo>
                <a:cubicBezTo>
                  <a:pt x="643458" y="1941984"/>
                  <a:pt x="615193" y="1945487"/>
                  <a:pt x="587281" y="1950720"/>
                </a:cubicBezTo>
                <a:cubicBezTo>
                  <a:pt x="574551" y="1953107"/>
                  <a:pt x="561881" y="1955800"/>
                  <a:pt x="549181" y="1958340"/>
                </a:cubicBezTo>
                <a:cubicBezTo>
                  <a:pt x="531401" y="1965960"/>
                  <a:pt x="511936" y="1970470"/>
                  <a:pt x="495841" y="1981200"/>
                </a:cubicBezTo>
                <a:cubicBezTo>
                  <a:pt x="480897" y="1991163"/>
                  <a:pt x="471031" y="2007218"/>
                  <a:pt x="457741" y="2019300"/>
                </a:cubicBezTo>
                <a:cubicBezTo>
                  <a:pt x="443062" y="2032645"/>
                  <a:pt x="427261" y="2044700"/>
                  <a:pt x="412021" y="2057400"/>
                </a:cubicBezTo>
                <a:cubicBezTo>
                  <a:pt x="401861" y="2077720"/>
                  <a:pt x="389102" y="2096937"/>
                  <a:pt x="381541" y="2118360"/>
                </a:cubicBezTo>
                <a:cubicBezTo>
                  <a:pt x="376727" y="2131999"/>
                  <a:pt x="353145" y="2252719"/>
                  <a:pt x="351061" y="2263140"/>
                </a:cubicBezTo>
                <a:cubicBezTo>
                  <a:pt x="354514" y="2366722"/>
                  <a:pt x="345438" y="2468248"/>
                  <a:pt x="373921" y="2567940"/>
                </a:cubicBezTo>
                <a:cubicBezTo>
                  <a:pt x="382277" y="2597186"/>
                  <a:pt x="394120" y="2605684"/>
                  <a:pt x="419641" y="2621280"/>
                </a:cubicBezTo>
                <a:cubicBezTo>
                  <a:pt x="454588" y="2642637"/>
                  <a:pt x="497361" y="2653280"/>
                  <a:pt x="526321" y="2682240"/>
                </a:cubicBezTo>
                <a:cubicBezTo>
                  <a:pt x="536481" y="2692400"/>
                  <a:pt x="547255" y="2701981"/>
                  <a:pt x="556801" y="2712720"/>
                </a:cubicBezTo>
                <a:cubicBezTo>
                  <a:pt x="567606" y="2724876"/>
                  <a:pt x="575041" y="2740110"/>
                  <a:pt x="587281" y="2750820"/>
                </a:cubicBezTo>
                <a:cubicBezTo>
                  <a:pt x="595830" y="2758300"/>
                  <a:pt x="608310" y="2759759"/>
                  <a:pt x="617761" y="2766060"/>
                </a:cubicBezTo>
                <a:cubicBezTo>
                  <a:pt x="679882" y="2807474"/>
                  <a:pt x="631666" y="2788475"/>
                  <a:pt x="678721" y="2804160"/>
                </a:cubicBezTo>
                <a:cubicBezTo>
                  <a:pt x="688881" y="2814320"/>
                  <a:pt x="697509" y="2826289"/>
                  <a:pt x="709201" y="2834640"/>
                </a:cubicBezTo>
                <a:cubicBezTo>
                  <a:pt x="715737" y="2839309"/>
                  <a:pt x="724269" y="2840312"/>
                  <a:pt x="732061" y="2842260"/>
                </a:cubicBezTo>
                <a:cubicBezTo>
                  <a:pt x="766969" y="2850987"/>
                  <a:pt x="794106" y="2852873"/>
                  <a:pt x="831121" y="2857500"/>
                </a:cubicBezTo>
                <a:cubicBezTo>
                  <a:pt x="838741" y="2862580"/>
                  <a:pt x="845790" y="2868644"/>
                  <a:pt x="853981" y="2872740"/>
                </a:cubicBezTo>
                <a:cubicBezTo>
                  <a:pt x="861165" y="2876332"/>
                  <a:pt x="870158" y="2875905"/>
                  <a:pt x="876841" y="2880360"/>
                </a:cubicBezTo>
                <a:cubicBezTo>
                  <a:pt x="885807" y="2886338"/>
                  <a:pt x="891422" y="2896321"/>
                  <a:pt x="899701" y="2903220"/>
                </a:cubicBezTo>
                <a:cubicBezTo>
                  <a:pt x="906736" y="2909083"/>
                  <a:pt x="914941" y="2913380"/>
                  <a:pt x="922561" y="2918460"/>
                </a:cubicBezTo>
                <a:cubicBezTo>
                  <a:pt x="925101" y="2926080"/>
                  <a:pt x="927361" y="2933799"/>
                  <a:pt x="930181" y="2941320"/>
                </a:cubicBezTo>
                <a:cubicBezTo>
                  <a:pt x="934984" y="2954127"/>
                  <a:pt x="944014" y="2965814"/>
                  <a:pt x="945421" y="2979420"/>
                </a:cubicBezTo>
                <a:cubicBezTo>
                  <a:pt x="951699" y="3040109"/>
                  <a:pt x="950501" y="3101340"/>
                  <a:pt x="953041" y="3162300"/>
                </a:cubicBezTo>
                <a:cubicBezTo>
                  <a:pt x="951780" y="3173652"/>
                  <a:pt x="947578" y="3239363"/>
                  <a:pt x="937801" y="3261360"/>
                </a:cubicBezTo>
                <a:cubicBezTo>
                  <a:pt x="889814" y="3369330"/>
                  <a:pt x="931010" y="3251252"/>
                  <a:pt x="907321" y="3322320"/>
                </a:cubicBezTo>
                <a:cubicBezTo>
                  <a:pt x="889306" y="3466441"/>
                  <a:pt x="911029" y="3287094"/>
                  <a:pt x="892081" y="3467100"/>
                </a:cubicBezTo>
                <a:cubicBezTo>
                  <a:pt x="889937" y="3487466"/>
                  <a:pt x="889066" y="3508106"/>
                  <a:pt x="884461" y="3528060"/>
                </a:cubicBezTo>
                <a:cubicBezTo>
                  <a:pt x="881385" y="3541388"/>
                  <a:pt x="874301" y="3553460"/>
                  <a:pt x="869221" y="3566160"/>
                </a:cubicBezTo>
                <a:cubicBezTo>
                  <a:pt x="846833" y="3700486"/>
                  <a:pt x="856471" y="3622226"/>
                  <a:pt x="876841" y="3893820"/>
                </a:cubicBezTo>
                <a:cubicBezTo>
                  <a:pt x="877442" y="3901830"/>
                  <a:pt x="881641" y="3909159"/>
                  <a:pt x="884461" y="3916680"/>
                </a:cubicBezTo>
                <a:cubicBezTo>
                  <a:pt x="889264" y="3929487"/>
                  <a:pt x="890694" y="3944486"/>
                  <a:pt x="899701" y="3954780"/>
                </a:cubicBezTo>
                <a:cubicBezTo>
                  <a:pt x="909454" y="3965926"/>
                  <a:pt x="924318" y="3971511"/>
                  <a:pt x="937801" y="3977640"/>
                </a:cubicBezTo>
                <a:cubicBezTo>
                  <a:pt x="952425" y="3984287"/>
                  <a:pt x="968281" y="3987800"/>
                  <a:pt x="983521" y="3992880"/>
                </a:cubicBezTo>
                <a:cubicBezTo>
                  <a:pt x="1018668" y="4004596"/>
                  <a:pt x="998505" y="3998925"/>
                  <a:pt x="1044481" y="4008120"/>
                </a:cubicBezTo>
                <a:cubicBezTo>
                  <a:pt x="1062261" y="4015740"/>
                  <a:pt x="1079642" y="4024369"/>
                  <a:pt x="1097821" y="4030980"/>
                </a:cubicBezTo>
                <a:cubicBezTo>
                  <a:pt x="1145096" y="4048171"/>
                  <a:pt x="1238646" y="4044730"/>
                  <a:pt x="1265461" y="4046220"/>
                </a:cubicBezTo>
                <a:cubicBezTo>
                  <a:pt x="1385508" y="4070229"/>
                  <a:pt x="1223784" y="4040011"/>
                  <a:pt x="1516921" y="4061460"/>
                </a:cubicBezTo>
                <a:cubicBezTo>
                  <a:pt x="1550240" y="4063898"/>
                  <a:pt x="1582908" y="4071975"/>
                  <a:pt x="1615981" y="4076700"/>
                </a:cubicBezTo>
                <a:cubicBezTo>
                  <a:pt x="1636253" y="4079596"/>
                  <a:pt x="1656825" y="4080488"/>
                  <a:pt x="1676941" y="4084320"/>
                </a:cubicBezTo>
                <a:cubicBezTo>
                  <a:pt x="1710230" y="4090661"/>
                  <a:pt x="1742694" y="4100935"/>
                  <a:pt x="1776001" y="4107180"/>
                </a:cubicBezTo>
                <a:cubicBezTo>
                  <a:pt x="1824022" y="4116184"/>
                  <a:pt x="1872813" y="4120756"/>
                  <a:pt x="1920781" y="4130040"/>
                </a:cubicBezTo>
                <a:cubicBezTo>
                  <a:pt x="1951627" y="4136010"/>
                  <a:pt x="1980995" y="4149430"/>
                  <a:pt x="2012221" y="4152900"/>
                </a:cubicBezTo>
                <a:cubicBezTo>
                  <a:pt x="2072861" y="4159638"/>
                  <a:pt x="2134141" y="4157980"/>
                  <a:pt x="2195101" y="4160520"/>
                </a:cubicBezTo>
                <a:cubicBezTo>
                  <a:pt x="2273841" y="4168140"/>
                  <a:pt x="2352414" y="4177744"/>
                  <a:pt x="2431321" y="4183380"/>
                </a:cubicBezTo>
                <a:cubicBezTo>
                  <a:pt x="2494710" y="4187908"/>
                  <a:pt x="2558505" y="4185542"/>
                  <a:pt x="2621821" y="4191000"/>
                </a:cubicBezTo>
                <a:cubicBezTo>
                  <a:pt x="3167920" y="4238078"/>
                  <a:pt x="2571528" y="4212858"/>
                  <a:pt x="3139981" y="4229100"/>
                </a:cubicBezTo>
                <a:cubicBezTo>
                  <a:pt x="3203481" y="4221480"/>
                  <a:pt x="3269807" y="4226465"/>
                  <a:pt x="3330481" y="4206240"/>
                </a:cubicBezTo>
                <a:cubicBezTo>
                  <a:pt x="3364729" y="4194824"/>
                  <a:pt x="3388774" y="4163187"/>
                  <a:pt x="3414301" y="4137660"/>
                </a:cubicBezTo>
                <a:cubicBezTo>
                  <a:pt x="3452164" y="4099797"/>
                  <a:pt x="3473360" y="4040494"/>
                  <a:pt x="3490501" y="3992880"/>
                </a:cubicBezTo>
                <a:cubicBezTo>
                  <a:pt x="3520065" y="3910757"/>
                  <a:pt x="3530994" y="3851264"/>
                  <a:pt x="3551461" y="3764280"/>
                </a:cubicBezTo>
                <a:cubicBezTo>
                  <a:pt x="3564793" y="3510977"/>
                  <a:pt x="3568479" y="3519325"/>
                  <a:pt x="3543841" y="3154680"/>
                </a:cubicBezTo>
                <a:cubicBezTo>
                  <a:pt x="3535368" y="3029276"/>
                  <a:pt x="3530457" y="3091051"/>
                  <a:pt x="3505741" y="3025140"/>
                </a:cubicBezTo>
                <a:cubicBezTo>
                  <a:pt x="3502064" y="3015334"/>
                  <a:pt x="3502805" y="3004027"/>
                  <a:pt x="3498121" y="2994660"/>
                </a:cubicBezTo>
                <a:cubicBezTo>
                  <a:pt x="3487405" y="2973227"/>
                  <a:pt x="3472721" y="2954020"/>
                  <a:pt x="3460021" y="2933700"/>
                </a:cubicBezTo>
                <a:cubicBezTo>
                  <a:pt x="3454941" y="2913380"/>
                  <a:pt x="3451405" y="2892611"/>
                  <a:pt x="3444781" y="2872740"/>
                </a:cubicBezTo>
                <a:cubicBezTo>
                  <a:pt x="3436072" y="2846613"/>
                  <a:pt x="3412103" y="2818277"/>
                  <a:pt x="3399061" y="2796540"/>
                </a:cubicBezTo>
                <a:cubicBezTo>
                  <a:pt x="3393217" y="2786800"/>
                  <a:pt x="3391213" y="2774685"/>
                  <a:pt x="3383821" y="2766060"/>
                </a:cubicBezTo>
                <a:cubicBezTo>
                  <a:pt x="3375556" y="2756417"/>
                  <a:pt x="3364038" y="2750046"/>
                  <a:pt x="3353341" y="2743200"/>
                </a:cubicBezTo>
                <a:cubicBezTo>
                  <a:pt x="3300502" y="2709383"/>
                  <a:pt x="3241874" y="2683865"/>
                  <a:pt x="3193321" y="2644140"/>
                </a:cubicBezTo>
                <a:cubicBezTo>
                  <a:pt x="3165381" y="2621280"/>
                  <a:pt x="3136028" y="2600046"/>
                  <a:pt x="3109501" y="2575560"/>
                </a:cubicBezTo>
                <a:cubicBezTo>
                  <a:pt x="3102772" y="2569348"/>
                  <a:pt x="3098805" y="2560651"/>
                  <a:pt x="3094261" y="2552700"/>
                </a:cubicBezTo>
                <a:cubicBezTo>
                  <a:pt x="3067524" y="2505911"/>
                  <a:pt x="3065724" y="2478545"/>
                  <a:pt x="3048541" y="2415540"/>
                </a:cubicBezTo>
                <a:cubicBezTo>
                  <a:pt x="3015096" y="2292908"/>
                  <a:pt x="3044618" y="2373066"/>
                  <a:pt x="3002821" y="2164080"/>
                </a:cubicBezTo>
                <a:lnTo>
                  <a:pt x="2987581" y="2087880"/>
                </a:lnTo>
                <a:cubicBezTo>
                  <a:pt x="2976203" y="1951339"/>
                  <a:pt x="2975047" y="1982146"/>
                  <a:pt x="2987581" y="1798320"/>
                </a:cubicBezTo>
                <a:cubicBezTo>
                  <a:pt x="2990710" y="1752425"/>
                  <a:pt x="2991983" y="1705866"/>
                  <a:pt x="3002821" y="1661160"/>
                </a:cubicBezTo>
                <a:cubicBezTo>
                  <a:pt x="3012489" y="1621280"/>
                  <a:pt x="3035300" y="1585700"/>
                  <a:pt x="3048541" y="1546860"/>
                </a:cubicBezTo>
                <a:cubicBezTo>
                  <a:pt x="3104524" y="1382642"/>
                  <a:pt x="3126216" y="1292099"/>
                  <a:pt x="3170461" y="1127760"/>
                </a:cubicBezTo>
                <a:cubicBezTo>
                  <a:pt x="3175541" y="1087120"/>
                  <a:pt x="3182391" y="1046662"/>
                  <a:pt x="3185701" y="1005840"/>
                </a:cubicBezTo>
                <a:cubicBezTo>
                  <a:pt x="3197336" y="862336"/>
                  <a:pt x="3196618" y="732386"/>
                  <a:pt x="3178081" y="586740"/>
                </a:cubicBezTo>
                <a:cubicBezTo>
                  <a:pt x="3171158" y="532348"/>
                  <a:pt x="3154893" y="479484"/>
                  <a:pt x="3139981" y="426720"/>
                </a:cubicBezTo>
                <a:cubicBezTo>
                  <a:pt x="3115580" y="340379"/>
                  <a:pt x="3081574" y="230602"/>
                  <a:pt x="3040921" y="144780"/>
                </a:cubicBezTo>
                <a:cubicBezTo>
                  <a:pt x="3032155" y="126273"/>
                  <a:pt x="3027171" y="103249"/>
                  <a:pt x="3010441" y="91440"/>
                </a:cubicBezTo>
                <a:cubicBezTo>
                  <a:pt x="2981538" y="71038"/>
                  <a:pt x="2945131" y="63947"/>
                  <a:pt x="2911381" y="53340"/>
                </a:cubicBezTo>
                <a:cubicBezTo>
                  <a:pt x="2752899" y="3531"/>
                  <a:pt x="2783878" y="11269"/>
                  <a:pt x="2659921" y="0"/>
                </a:cubicBezTo>
                <a:lnTo>
                  <a:pt x="2545621" y="15240"/>
                </a:lnTo>
                <a:cubicBezTo>
                  <a:pt x="2494898" y="21037"/>
                  <a:pt x="2443880" y="24148"/>
                  <a:pt x="2393221" y="30480"/>
                </a:cubicBezTo>
                <a:cubicBezTo>
                  <a:pt x="2342249" y="36851"/>
                  <a:pt x="2292106" y="50409"/>
                  <a:pt x="2240821" y="53340"/>
                </a:cubicBezTo>
                <a:cubicBezTo>
                  <a:pt x="2114002" y="60587"/>
                  <a:pt x="1986802" y="57618"/>
                  <a:pt x="1859821" y="60960"/>
                </a:cubicBezTo>
                <a:cubicBezTo>
                  <a:pt x="1793755" y="62699"/>
                  <a:pt x="1727741" y="66040"/>
                  <a:pt x="1661701" y="68580"/>
                </a:cubicBezTo>
                <a:cubicBezTo>
                  <a:pt x="1641381" y="71120"/>
                  <a:pt x="1620889" y="72537"/>
                  <a:pt x="1600741" y="76200"/>
                </a:cubicBezTo>
                <a:cubicBezTo>
                  <a:pt x="1592838" y="77637"/>
                  <a:pt x="1585604" y="81613"/>
                  <a:pt x="1577881" y="83820"/>
                </a:cubicBezTo>
                <a:cubicBezTo>
                  <a:pt x="1567811" y="86697"/>
                  <a:pt x="1557561" y="88900"/>
                  <a:pt x="1547401" y="91440"/>
                </a:cubicBezTo>
                <a:cubicBezTo>
                  <a:pt x="1532161" y="101600"/>
                  <a:pt x="1517502" y="112691"/>
                  <a:pt x="1501681" y="121920"/>
                </a:cubicBezTo>
                <a:cubicBezTo>
                  <a:pt x="1486963" y="130505"/>
                  <a:pt x="1469741" y="134758"/>
                  <a:pt x="1455961" y="144780"/>
                </a:cubicBezTo>
                <a:cubicBezTo>
                  <a:pt x="1441436" y="155344"/>
                  <a:pt x="1429688" y="169363"/>
                  <a:pt x="1417861" y="182880"/>
                </a:cubicBezTo>
                <a:cubicBezTo>
                  <a:pt x="1411830" y="189772"/>
                  <a:pt x="1407165" y="197789"/>
                  <a:pt x="1402621" y="205740"/>
                </a:cubicBezTo>
                <a:cubicBezTo>
                  <a:pt x="1384305" y="237793"/>
                  <a:pt x="1369544" y="280812"/>
                  <a:pt x="1356901" y="312420"/>
                </a:cubicBezTo>
                <a:cubicBezTo>
                  <a:pt x="1347594" y="335686"/>
                  <a:pt x="1332011" y="372482"/>
                  <a:pt x="1326421" y="396240"/>
                </a:cubicBezTo>
                <a:cubicBezTo>
                  <a:pt x="1319917" y="423883"/>
                  <a:pt x="1318069" y="452510"/>
                  <a:pt x="1311181" y="480060"/>
                </a:cubicBezTo>
                <a:cubicBezTo>
                  <a:pt x="1284627" y="586278"/>
                  <a:pt x="1296912" y="512268"/>
                  <a:pt x="1273081" y="586740"/>
                </a:cubicBezTo>
                <a:cubicBezTo>
                  <a:pt x="1256917" y="637253"/>
                  <a:pt x="1236080" y="686825"/>
                  <a:pt x="1227361" y="739140"/>
                </a:cubicBezTo>
                <a:cubicBezTo>
                  <a:pt x="1222270" y="769683"/>
                  <a:pt x="1217320" y="809999"/>
                  <a:pt x="1204501" y="838200"/>
                </a:cubicBezTo>
                <a:cubicBezTo>
                  <a:pt x="1199246" y="849762"/>
                  <a:pt x="1188924" y="858276"/>
                  <a:pt x="1181641" y="868680"/>
                </a:cubicBezTo>
                <a:cubicBezTo>
                  <a:pt x="1168502" y="887451"/>
                  <a:pt x="1139195" y="936043"/>
                  <a:pt x="1120681" y="952500"/>
                </a:cubicBezTo>
                <a:cubicBezTo>
                  <a:pt x="1109611" y="962340"/>
                  <a:pt x="1095567" y="968239"/>
                  <a:pt x="1082581" y="975360"/>
                </a:cubicBezTo>
                <a:cubicBezTo>
                  <a:pt x="1016815" y="1011425"/>
                  <a:pt x="953402" y="1052494"/>
                  <a:pt x="884461" y="1082040"/>
                </a:cubicBezTo>
                <a:cubicBezTo>
                  <a:pt x="809980" y="1113960"/>
                  <a:pt x="850347" y="1102764"/>
                  <a:pt x="762541" y="1112520"/>
                </a:cubicBezTo>
                <a:cubicBezTo>
                  <a:pt x="515406" y="1097983"/>
                  <a:pt x="734151" y="1116084"/>
                  <a:pt x="549181" y="1089660"/>
                </a:cubicBezTo>
                <a:cubicBezTo>
                  <a:pt x="483930" y="1080338"/>
                  <a:pt x="386706" y="1077499"/>
                  <a:pt x="328201" y="1074420"/>
                </a:cubicBezTo>
                <a:cubicBezTo>
                  <a:pt x="252001" y="1076960"/>
                  <a:pt x="175704" y="1077428"/>
                  <a:pt x="99601" y="1082040"/>
                </a:cubicBezTo>
                <a:cubicBezTo>
                  <a:pt x="91584" y="1082526"/>
                  <a:pt x="84745" y="1088993"/>
                  <a:pt x="76741" y="1089660"/>
                </a:cubicBezTo>
                <a:cubicBezTo>
                  <a:pt x="53960" y="1091558"/>
                  <a:pt x="19591" y="1083310"/>
                  <a:pt x="8161" y="10820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C5D92EB-F712-DC19-C4EE-5E504555D334}"/>
              </a:ext>
            </a:extLst>
          </p:cNvPr>
          <p:cNvSpPr/>
          <p:nvPr/>
        </p:nvSpPr>
        <p:spPr>
          <a:xfrm>
            <a:off x="3924839" y="3848489"/>
            <a:ext cx="4220208" cy="1938297"/>
          </a:xfrm>
          <a:custGeom>
            <a:avLst/>
            <a:gdLst>
              <a:gd name="connsiteX0" fmla="*/ 0 w 4175760"/>
              <a:gd name="connsiteY0" fmla="*/ 9468 h 1938297"/>
              <a:gd name="connsiteX1" fmla="*/ 0 w 4175760"/>
              <a:gd name="connsiteY1" fmla="*/ 9468 h 1938297"/>
              <a:gd name="connsiteX2" fmla="*/ 15240 w 4175760"/>
              <a:gd name="connsiteY2" fmla="*/ 146628 h 1938297"/>
              <a:gd name="connsiteX3" fmla="*/ 22860 w 4175760"/>
              <a:gd name="connsiteY3" fmla="*/ 184728 h 1938297"/>
              <a:gd name="connsiteX4" fmla="*/ 45720 w 4175760"/>
              <a:gd name="connsiteY4" fmla="*/ 207588 h 1938297"/>
              <a:gd name="connsiteX5" fmla="*/ 53340 w 4175760"/>
              <a:gd name="connsiteY5" fmla="*/ 230448 h 1938297"/>
              <a:gd name="connsiteX6" fmla="*/ 60960 w 4175760"/>
              <a:gd name="connsiteY6" fmla="*/ 268548 h 1938297"/>
              <a:gd name="connsiteX7" fmla="*/ 76200 w 4175760"/>
              <a:gd name="connsiteY7" fmla="*/ 306648 h 1938297"/>
              <a:gd name="connsiteX8" fmla="*/ 83820 w 4175760"/>
              <a:gd name="connsiteY8" fmla="*/ 329508 h 1938297"/>
              <a:gd name="connsiteX9" fmla="*/ 106680 w 4175760"/>
              <a:gd name="connsiteY9" fmla="*/ 359988 h 1938297"/>
              <a:gd name="connsiteX10" fmla="*/ 137160 w 4175760"/>
              <a:gd name="connsiteY10" fmla="*/ 428568 h 1938297"/>
              <a:gd name="connsiteX11" fmla="*/ 152400 w 4175760"/>
              <a:gd name="connsiteY11" fmla="*/ 466668 h 1938297"/>
              <a:gd name="connsiteX12" fmla="*/ 190500 w 4175760"/>
              <a:gd name="connsiteY12" fmla="*/ 535248 h 1938297"/>
              <a:gd name="connsiteX13" fmla="*/ 220980 w 4175760"/>
              <a:gd name="connsiteY13" fmla="*/ 619068 h 1938297"/>
              <a:gd name="connsiteX14" fmla="*/ 198120 w 4175760"/>
              <a:gd name="connsiteY14" fmla="*/ 824808 h 1938297"/>
              <a:gd name="connsiteX15" fmla="*/ 190500 w 4175760"/>
              <a:gd name="connsiteY15" fmla="*/ 901008 h 1938297"/>
              <a:gd name="connsiteX16" fmla="*/ 198120 w 4175760"/>
              <a:gd name="connsiteY16" fmla="*/ 1487748 h 1938297"/>
              <a:gd name="connsiteX17" fmla="*/ 213360 w 4175760"/>
              <a:gd name="connsiteY17" fmla="*/ 1579188 h 1938297"/>
              <a:gd name="connsiteX18" fmla="*/ 243840 w 4175760"/>
              <a:gd name="connsiteY18" fmla="*/ 1800168 h 1938297"/>
              <a:gd name="connsiteX19" fmla="*/ 259080 w 4175760"/>
              <a:gd name="connsiteY19" fmla="*/ 1830648 h 1938297"/>
              <a:gd name="connsiteX20" fmla="*/ 335280 w 4175760"/>
              <a:gd name="connsiteY20" fmla="*/ 1883988 h 1938297"/>
              <a:gd name="connsiteX21" fmla="*/ 533400 w 4175760"/>
              <a:gd name="connsiteY21" fmla="*/ 1891608 h 1938297"/>
              <a:gd name="connsiteX22" fmla="*/ 2202180 w 4175760"/>
              <a:gd name="connsiteY22" fmla="*/ 1922088 h 1938297"/>
              <a:gd name="connsiteX23" fmla="*/ 2331720 w 4175760"/>
              <a:gd name="connsiteY23" fmla="*/ 1906848 h 1938297"/>
              <a:gd name="connsiteX24" fmla="*/ 2628900 w 4175760"/>
              <a:gd name="connsiteY24" fmla="*/ 1914468 h 1938297"/>
              <a:gd name="connsiteX25" fmla="*/ 2849880 w 4175760"/>
              <a:gd name="connsiteY25" fmla="*/ 1899228 h 1938297"/>
              <a:gd name="connsiteX26" fmla="*/ 3238500 w 4175760"/>
              <a:gd name="connsiteY26" fmla="*/ 1883988 h 1938297"/>
              <a:gd name="connsiteX27" fmla="*/ 3390900 w 4175760"/>
              <a:gd name="connsiteY27" fmla="*/ 1868748 h 1938297"/>
              <a:gd name="connsiteX28" fmla="*/ 3429000 w 4175760"/>
              <a:gd name="connsiteY28" fmla="*/ 1853508 h 1938297"/>
              <a:gd name="connsiteX29" fmla="*/ 3550920 w 4175760"/>
              <a:gd name="connsiteY29" fmla="*/ 1792548 h 1938297"/>
              <a:gd name="connsiteX30" fmla="*/ 3619500 w 4175760"/>
              <a:gd name="connsiteY30" fmla="*/ 1777308 h 1938297"/>
              <a:gd name="connsiteX31" fmla="*/ 3710940 w 4175760"/>
              <a:gd name="connsiteY31" fmla="*/ 1723968 h 1938297"/>
              <a:gd name="connsiteX32" fmla="*/ 3749040 w 4175760"/>
              <a:gd name="connsiteY32" fmla="*/ 1693488 h 1938297"/>
              <a:gd name="connsiteX33" fmla="*/ 3848100 w 4175760"/>
              <a:gd name="connsiteY33" fmla="*/ 1624908 h 1938297"/>
              <a:gd name="connsiteX34" fmla="*/ 3893820 w 4175760"/>
              <a:gd name="connsiteY34" fmla="*/ 1579188 h 1938297"/>
              <a:gd name="connsiteX35" fmla="*/ 3909060 w 4175760"/>
              <a:gd name="connsiteY35" fmla="*/ 1556328 h 1938297"/>
              <a:gd name="connsiteX36" fmla="*/ 3970020 w 4175760"/>
              <a:gd name="connsiteY36" fmla="*/ 1487748 h 1938297"/>
              <a:gd name="connsiteX37" fmla="*/ 4008120 w 4175760"/>
              <a:gd name="connsiteY37" fmla="*/ 1449648 h 1938297"/>
              <a:gd name="connsiteX38" fmla="*/ 4023360 w 4175760"/>
              <a:gd name="connsiteY38" fmla="*/ 1419168 h 1938297"/>
              <a:gd name="connsiteX39" fmla="*/ 4046220 w 4175760"/>
              <a:gd name="connsiteY39" fmla="*/ 1388688 h 1938297"/>
              <a:gd name="connsiteX40" fmla="*/ 4053840 w 4175760"/>
              <a:gd name="connsiteY40" fmla="*/ 1358208 h 1938297"/>
              <a:gd name="connsiteX41" fmla="*/ 4053840 w 4175760"/>
              <a:gd name="connsiteY41" fmla="*/ 908628 h 1938297"/>
              <a:gd name="connsiteX42" fmla="*/ 4038600 w 4175760"/>
              <a:gd name="connsiteY42" fmla="*/ 824808 h 1938297"/>
              <a:gd name="connsiteX43" fmla="*/ 4046220 w 4175760"/>
              <a:gd name="connsiteY43" fmla="*/ 542868 h 1938297"/>
              <a:gd name="connsiteX44" fmla="*/ 4053840 w 4175760"/>
              <a:gd name="connsiteY44" fmla="*/ 497148 h 1938297"/>
              <a:gd name="connsiteX45" fmla="*/ 4076700 w 4175760"/>
              <a:gd name="connsiteY45" fmla="*/ 420948 h 1938297"/>
              <a:gd name="connsiteX46" fmla="*/ 4091940 w 4175760"/>
              <a:gd name="connsiteY46" fmla="*/ 398088 h 1938297"/>
              <a:gd name="connsiteX47" fmla="*/ 4130040 w 4175760"/>
              <a:gd name="connsiteY47" fmla="*/ 352368 h 1938297"/>
              <a:gd name="connsiteX48" fmla="*/ 4137660 w 4175760"/>
              <a:gd name="connsiteY48" fmla="*/ 329508 h 1938297"/>
              <a:gd name="connsiteX49" fmla="*/ 4168140 w 4175760"/>
              <a:gd name="connsiteY49" fmla="*/ 283788 h 1938297"/>
              <a:gd name="connsiteX50" fmla="*/ 4175760 w 4175760"/>
              <a:gd name="connsiteY50" fmla="*/ 260928 h 1938297"/>
              <a:gd name="connsiteX51" fmla="*/ 4160520 w 4175760"/>
              <a:gd name="connsiteY51" fmla="*/ 184728 h 1938297"/>
              <a:gd name="connsiteX52" fmla="*/ 4152900 w 4175760"/>
              <a:gd name="connsiteY52" fmla="*/ 161868 h 1938297"/>
              <a:gd name="connsiteX53" fmla="*/ 4130040 w 4175760"/>
              <a:gd name="connsiteY53" fmla="*/ 146628 h 1938297"/>
              <a:gd name="connsiteX54" fmla="*/ 4023360 w 4175760"/>
              <a:gd name="connsiteY54" fmla="*/ 177108 h 1938297"/>
              <a:gd name="connsiteX55" fmla="*/ 3992880 w 4175760"/>
              <a:gd name="connsiteY55" fmla="*/ 184728 h 1938297"/>
              <a:gd name="connsiteX56" fmla="*/ 3947160 w 4175760"/>
              <a:gd name="connsiteY56" fmla="*/ 199968 h 1938297"/>
              <a:gd name="connsiteX57" fmla="*/ 3817620 w 4175760"/>
              <a:gd name="connsiteY57" fmla="*/ 230448 h 1938297"/>
              <a:gd name="connsiteX58" fmla="*/ 3726180 w 4175760"/>
              <a:gd name="connsiteY58" fmla="*/ 253308 h 1938297"/>
              <a:gd name="connsiteX59" fmla="*/ 3604260 w 4175760"/>
              <a:gd name="connsiteY59" fmla="*/ 291408 h 1938297"/>
              <a:gd name="connsiteX60" fmla="*/ 3573780 w 4175760"/>
              <a:gd name="connsiteY60" fmla="*/ 299028 h 1938297"/>
              <a:gd name="connsiteX61" fmla="*/ 3543300 w 4175760"/>
              <a:gd name="connsiteY61" fmla="*/ 314268 h 1938297"/>
              <a:gd name="connsiteX62" fmla="*/ 3497580 w 4175760"/>
              <a:gd name="connsiteY62" fmla="*/ 321888 h 1938297"/>
              <a:gd name="connsiteX63" fmla="*/ 3429000 w 4175760"/>
              <a:gd name="connsiteY63" fmla="*/ 344748 h 1938297"/>
              <a:gd name="connsiteX64" fmla="*/ 3322320 w 4175760"/>
              <a:gd name="connsiteY64" fmla="*/ 352368 h 1938297"/>
              <a:gd name="connsiteX65" fmla="*/ 1333500 w 4175760"/>
              <a:gd name="connsiteY65" fmla="*/ 344748 h 1938297"/>
              <a:gd name="connsiteX66" fmla="*/ 1211580 w 4175760"/>
              <a:gd name="connsiteY66" fmla="*/ 329508 h 1938297"/>
              <a:gd name="connsiteX67" fmla="*/ 1013460 w 4175760"/>
              <a:gd name="connsiteY67" fmla="*/ 291408 h 1938297"/>
              <a:gd name="connsiteX68" fmla="*/ 937260 w 4175760"/>
              <a:gd name="connsiteY68" fmla="*/ 276168 h 1938297"/>
              <a:gd name="connsiteX69" fmla="*/ 876300 w 4175760"/>
              <a:gd name="connsiteY69" fmla="*/ 268548 h 1938297"/>
              <a:gd name="connsiteX70" fmla="*/ 822960 w 4175760"/>
              <a:gd name="connsiteY70" fmla="*/ 253308 h 1938297"/>
              <a:gd name="connsiteX71" fmla="*/ 739140 w 4175760"/>
              <a:gd name="connsiteY71" fmla="*/ 245688 h 1938297"/>
              <a:gd name="connsiteX72" fmla="*/ 670560 w 4175760"/>
              <a:gd name="connsiteY72" fmla="*/ 238068 h 1938297"/>
              <a:gd name="connsiteX73" fmla="*/ 624840 w 4175760"/>
              <a:gd name="connsiteY73" fmla="*/ 222828 h 1938297"/>
              <a:gd name="connsiteX74" fmla="*/ 586740 w 4175760"/>
              <a:gd name="connsiteY74" fmla="*/ 207588 h 1938297"/>
              <a:gd name="connsiteX75" fmla="*/ 457200 w 4175760"/>
              <a:gd name="connsiteY75" fmla="*/ 169488 h 1938297"/>
              <a:gd name="connsiteX76" fmla="*/ 327660 w 4175760"/>
              <a:gd name="connsiteY76" fmla="*/ 108528 h 1938297"/>
              <a:gd name="connsiteX77" fmla="*/ 274320 w 4175760"/>
              <a:gd name="connsiteY77" fmla="*/ 93288 h 1938297"/>
              <a:gd name="connsiteX78" fmla="*/ 251460 w 4175760"/>
              <a:gd name="connsiteY78" fmla="*/ 78048 h 1938297"/>
              <a:gd name="connsiteX79" fmla="*/ 220980 w 4175760"/>
              <a:gd name="connsiteY79" fmla="*/ 70428 h 1938297"/>
              <a:gd name="connsiteX80" fmla="*/ 175260 w 4175760"/>
              <a:gd name="connsiteY80" fmla="*/ 55188 h 1938297"/>
              <a:gd name="connsiteX81" fmla="*/ 137160 w 4175760"/>
              <a:gd name="connsiteY81" fmla="*/ 32328 h 1938297"/>
              <a:gd name="connsiteX82" fmla="*/ 99060 w 4175760"/>
              <a:gd name="connsiteY82" fmla="*/ 17088 h 1938297"/>
              <a:gd name="connsiteX83" fmla="*/ 68580 w 4175760"/>
              <a:gd name="connsiteY83" fmla="*/ 1848 h 1938297"/>
              <a:gd name="connsiteX84" fmla="*/ 0 w 4175760"/>
              <a:gd name="connsiteY84" fmla="*/ 9468 h 193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175760" h="1938297">
                <a:moveTo>
                  <a:pt x="0" y="9468"/>
                </a:moveTo>
                <a:lnTo>
                  <a:pt x="0" y="9468"/>
                </a:lnTo>
                <a:cubicBezTo>
                  <a:pt x="6977" y="93192"/>
                  <a:pt x="3565" y="82414"/>
                  <a:pt x="15240" y="146628"/>
                </a:cubicBezTo>
                <a:cubicBezTo>
                  <a:pt x="17557" y="159371"/>
                  <a:pt x="17068" y="173144"/>
                  <a:pt x="22860" y="184728"/>
                </a:cubicBezTo>
                <a:cubicBezTo>
                  <a:pt x="27679" y="194367"/>
                  <a:pt x="38100" y="199968"/>
                  <a:pt x="45720" y="207588"/>
                </a:cubicBezTo>
                <a:cubicBezTo>
                  <a:pt x="48260" y="215208"/>
                  <a:pt x="51392" y="222656"/>
                  <a:pt x="53340" y="230448"/>
                </a:cubicBezTo>
                <a:cubicBezTo>
                  <a:pt x="56481" y="243013"/>
                  <a:pt x="57238" y="256143"/>
                  <a:pt x="60960" y="268548"/>
                </a:cubicBezTo>
                <a:cubicBezTo>
                  <a:pt x="64890" y="281649"/>
                  <a:pt x="71397" y="293841"/>
                  <a:pt x="76200" y="306648"/>
                </a:cubicBezTo>
                <a:cubicBezTo>
                  <a:pt x="79020" y="314169"/>
                  <a:pt x="79835" y="322534"/>
                  <a:pt x="83820" y="329508"/>
                </a:cubicBezTo>
                <a:cubicBezTo>
                  <a:pt x="90121" y="340535"/>
                  <a:pt x="99060" y="349828"/>
                  <a:pt x="106680" y="359988"/>
                </a:cubicBezTo>
                <a:cubicBezTo>
                  <a:pt x="121221" y="418153"/>
                  <a:pt x="104204" y="362656"/>
                  <a:pt x="137160" y="428568"/>
                </a:cubicBezTo>
                <a:cubicBezTo>
                  <a:pt x="143277" y="440802"/>
                  <a:pt x="146283" y="454434"/>
                  <a:pt x="152400" y="466668"/>
                </a:cubicBezTo>
                <a:cubicBezTo>
                  <a:pt x="164095" y="490058"/>
                  <a:pt x="178805" y="511858"/>
                  <a:pt x="190500" y="535248"/>
                </a:cubicBezTo>
                <a:cubicBezTo>
                  <a:pt x="212988" y="580224"/>
                  <a:pt x="211103" y="579561"/>
                  <a:pt x="220980" y="619068"/>
                </a:cubicBezTo>
                <a:cubicBezTo>
                  <a:pt x="213360" y="687648"/>
                  <a:pt x="205536" y="756206"/>
                  <a:pt x="198120" y="824808"/>
                </a:cubicBezTo>
                <a:cubicBezTo>
                  <a:pt x="195376" y="850187"/>
                  <a:pt x="190500" y="875481"/>
                  <a:pt x="190500" y="901008"/>
                </a:cubicBezTo>
                <a:cubicBezTo>
                  <a:pt x="190500" y="1096604"/>
                  <a:pt x="191531" y="1292263"/>
                  <a:pt x="198120" y="1487748"/>
                </a:cubicBezTo>
                <a:cubicBezTo>
                  <a:pt x="199161" y="1518631"/>
                  <a:pt x="209851" y="1548487"/>
                  <a:pt x="213360" y="1579188"/>
                </a:cubicBezTo>
                <a:cubicBezTo>
                  <a:pt x="227444" y="1702421"/>
                  <a:pt x="210754" y="1717454"/>
                  <a:pt x="243840" y="1800168"/>
                </a:cubicBezTo>
                <a:cubicBezTo>
                  <a:pt x="248059" y="1810715"/>
                  <a:pt x="252106" y="1821682"/>
                  <a:pt x="259080" y="1830648"/>
                </a:cubicBezTo>
                <a:cubicBezTo>
                  <a:pt x="277028" y="1853725"/>
                  <a:pt x="303217" y="1880885"/>
                  <a:pt x="335280" y="1883988"/>
                </a:cubicBezTo>
                <a:cubicBezTo>
                  <a:pt x="401062" y="1890354"/>
                  <a:pt x="467360" y="1889068"/>
                  <a:pt x="533400" y="1891608"/>
                </a:cubicBezTo>
                <a:cubicBezTo>
                  <a:pt x="1152651" y="1974175"/>
                  <a:pt x="726391" y="1922088"/>
                  <a:pt x="2202180" y="1922088"/>
                </a:cubicBezTo>
                <a:cubicBezTo>
                  <a:pt x="2245658" y="1922088"/>
                  <a:pt x="2288540" y="1911928"/>
                  <a:pt x="2331720" y="1906848"/>
                </a:cubicBezTo>
                <a:cubicBezTo>
                  <a:pt x="2430780" y="1909388"/>
                  <a:pt x="2529818" y="1915925"/>
                  <a:pt x="2628900" y="1914468"/>
                </a:cubicBezTo>
                <a:cubicBezTo>
                  <a:pt x="2702727" y="1913382"/>
                  <a:pt x="2776137" y="1902915"/>
                  <a:pt x="2849880" y="1899228"/>
                </a:cubicBezTo>
                <a:cubicBezTo>
                  <a:pt x="2979358" y="1892754"/>
                  <a:pt x="3108960" y="1889068"/>
                  <a:pt x="3238500" y="1883988"/>
                </a:cubicBezTo>
                <a:cubicBezTo>
                  <a:pt x="3246830" y="1883231"/>
                  <a:pt x="3375105" y="1872133"/>
                  <a:pt x="3390900" y="1868748"/>
                </a:cubicBezTo>
                <a:cubicBezTo>
                  <a:pt x="3404275" y="1865882"/>
                  <a:pt x="3416650" y="1859389"/>
                  <a:pt x="3429000" y="1853508"/>
                </a:cubicBezTo>
                <a:cubicBezTo>
                  <a:pt x="3470023" y="1833973"/>
                  <a:pt x="3506565" y="1802405"/>
                  <a:pt x="3550920" y="1792548"/>
                </a:cubicBezTo>
                <a:lnTo>
                  <a:pt x="3619500" y="1777308"/>
                </a:lnTo>
                <a:cubicBezTo>
                  <a:pt x="3649980" y="1759528"/>
                  <a:pt x="3683386" y="1746011"/>
                  <a:pt x="3710940" y="1723968"/>
                </a:cubicBezTo>
                <a:cubicBezTo>
                  <a:pt x="3723640" y="1713808"/>
                  <a:pt x="3735668" y="1702746"/>
                  <a:pt x="3749040" y="1693488"/>
                </a:cubicBezTo>
                <a:cubicBezTo>
                  <a:pt x="3804880" y="1654830"/>
                  <a:pt x="3804125" y="1664885"/>
                  <a:pt x="3848100" y="1624908"/>
                </a:cubicBezTo>
                <a:cubicBezTo>
                  <a:pt x="3864048" y="1610410"/>
                  <a:pt x="3881865" y="1597121"/>
                  <a:pt x="3893820" y="1579188"/>
                </a:cubicBezTo>
                <a:cubicBezTo>
                  <a:pt x="3898900" y="1571568"/>
                  <a:pt x="3903100" y="1563281"/>
                  <a:pt x="3909060" y="1556328"/>
                </a:cubicBezTo>
                <a:cubicBezTo>
                  <a:pt x="3945887" y="1513363"/>
                  <a:pt x="3936397" y="1538183"/>
                  <a:pt x="3970020" y="1487748"/>
                </a:cubicBezTo>
                <a:cubicBezTo>
                  <a:pt x="3996923" y="1447393"/>
                  <a:pt x="3968777" y="1462762"/>
                  <a:pt x="4008120" y="1449648"/>
                </a:cubicBezTo>
                <a:cubicBezTo>
                  <a:pt x="4013200" y="1439488"/>
                  <a:pt x="4017340" y="1428801"/>
                  <a:pt x="4023360" y="1419168"/>
                </a:cubicBezTo>
                <a:cubicBezTo>
                  <a:pt x="4030091" y="1408398"/>
                  <a:pt x="4040540" y="1400047"/>
                  <a:pt x="4046220" y="1388688"/>
                </a:cubicBezTo>
                <a:cubicBezTo>
                  <a:pt x="4050904" y="1379321"/>
                  <a:pt x="4051300" y="1368368"/>
                  <a:pt x="4053840" y="1358208"/>
                </a:cubicBezTo>
                <a:cubicBezTo>
                  <a:pt x="4066873" y="1149680"/>
                  <a:pt x="4066168" y="1216820"/>
                  <a:pt x="4053840" y="908628"/>
                </a:cubicBezTo>
                <a:cubicBezTo>
                  <a:pt x="4052540" y="876124"/>
                  <a:pt x="4046027" y="854518"/>
                  <a:pt x="4038600" y="824808"/>
                </a:cubicBezTo>
                <a:cubicBezTo>
                  <a:pt x="4041140" y="730828"/>
                  <a:pt x="4041852" y="636781"/>
                  <a:pt x="4046220" y="542868"/>
                </a:cubicBezTo>
                <a:cubicBezTo>
                  <a:pt x="4046938" y="527434"/>
                  <a:pt x="4050810" y="512298"/>
                  <a:pt x="4053840" y="497148"/>
                </a:cubicBezTo>
                <a:cubicBezTo>
                  <a:pt x="4057870" y="476998"/>
                  <a:pt x="4069631" y="436852"/>
                  <a:pt x="4076700" y="420948"/>
                </a:cubicBezTo>
                <a:cubicBezTo>
                  <a:pt x="4080419" y="412579"/>
                  <a:pt x="4087396" y="406039"/>
                  <a:pt x="4091940" y="398088"/>
                </a:cubicBezTo>
                <a:cubicBezTo>
                  <a:pt x="4115738" y="356442"/>
                  <a:pt x="4094131" y="376307"/>
                  <a:pt x="4130040" y="352368"/>
                </a:cubicBezTo>
                <a:cubicBezTo>
                  <a:pt x="4132580" y="344748"/>
                  <a:pt x="4133759" y="336529"/>
                  <a:pt x="4137660" y="329508"/>
                </a:cubicBezTo>
                <a:cubicBezTo>
                  <a:pt x="4146555" y="313497"/>
                  <a:pt x="4162348" y="301164"/>
                  <a:pt x="4168140" y="283788"/>
                </a:cubicBezTo>
                <a:lnTo>
                  <a:pt x="4175760" y="260928"/>
                </a:lnTo>
                <a:cubicBezTo>
                  <a:pt x="4170680" y="235528"/>
                  <a:pt x="4168711" y="209302"/>
                  <a:pt x="4160520" y="184728"/>
                </a:cubicBezTo>
                <a:cubicBezTo>
                  <a:pt x="4157980" y="177108"/>
                  <a:pt x="4157918" y="168140"/>
                  <a:pt x="4152900" y="161868"/>
                </a:cubicBezTo>
                <a:cubicBezTo>
                  <a:pt x="4147179" y="154717"/>
                  <a:pt x="4137660" y="151708"/>
                  <a:pt x="4130040" y="146628"/>
                </a:cubicBezTo>
                <a:cubicBezTo>
                  <a:pt x="3996482" y="180017"/>
                  <a:pt x="4132678" y="144313"/>
                  <a:pt x="4023360" y="177108"/>
                </a:cubicBezTo>
                <a:cubicBezTo>
                  <a:pt x="4013329" y="180117"/>
                  <a:pt x="4002911" y="181719"/>
                  <a:pt x="3992880" y="184728"/>
                </a:cubicBezTo>
                <a:cubicBezTo>
                  <a:pt x="3977493" y="189344"/>
                  <a:pt x="3962606" y="195555"/>
                  <a:pt x="3947160" y="199968"/>
                </a:cubicBezTo>
                <a:cubicBezTo>
                  <a:pt x="3899698" y="213529"/>
                  <a:pt x="3866156" y="218892"/>
                  <a:pt x="3817620" y="230448"/>
                </a:cubicBezTo>
                <a:cubicBezTo>
                  <a:pt x="3787056" y="237725"/>
                  <a:pt x="3756491" y="245041"/>
                  <a:pt x="3726180" y="253308"/>
                </a:cubicBezTo>
                <a:cubicBezTo>
                  <a:pt x="3583178" y="292309"/>
                  <a:pt x="3706284" y="260801"/>
                  <a:pt x="3604260" y="291408"/>
                </a:cubicBezTo>
                <a:cubicBezTo>
                  <a:pt x="3594229" y="294417"/>
                  <a:pt x="3583586" y="295351"/>
                  <a:pt x="3573780" y="299028"/>
                </a:cubicBezTo>
                <a:cubicBezTo>
                  <a:pt x="3563144" y="303016"/>
                  <a:pt x="3554180" y="311004"/>
                  <a:pt x="3543300" y="314268"/>
                </a:cubicBezTo>
                <a:cubicBezTo>
                  <a:pt x="3528501" y="318708"/>
                  <a:pt x="3512509" y="317907"/>
                  <a:pt x="3497580" y="321888"/>
                </a:cubicBezTo>
                <a:cubicBezTo>
                  <a:pt x="3474297" y="328097"/>
                  <a:pt x="3452740" y="340619"/>
                  <a:pt x="3429000" y="344748"/>
                </a:cubicBezTo>
                <a:cubicBezTo>
                  <a:pt x="3393877" y="350856"/>
                  <a:pt x="3357880" y="349828"/>
                  <a:pt x="3322320" y="352368"/>
                </a:cubicBezTo>
                <a:lnTo>
                  <a:pt x="1333500" y="344748"/>
                </a:lnTo>
                <a:cubicBezTo>
                  <a:pt x="1292546" y="344304"/>
                  <a:pt x="1251979" y="336241"/>
                  <a:pt x="1211580" y="329508"/>
                </a:cubicBezTo>
                <a:cubicBezTo>
                  <a:pt x="1145245" y="318452"/>
                  <a:pt x="1079474" y="304244"/>
                  <a:pt x="1013460" y="291408"/>
                </a:cubicBezTo>
                <a:cubicBezTo>
                  <a:pt x="988033" y="286464"/>
                  <a:pt x="962963" y="279381"/>
                  <a:pt x="937260" y="276168"/>
                </a:cubicBezTo>
                <a:lnTo>
                  <a:pt x="876300" y="268548"/>
                </a:lnTo>
                <a:cubicBezTo>
                  <a:pt x="858520" y="263468"/>
                  <a:pt x="841200" y="256348"/>
                  <a:pt x="822960" y="253308"/>
                </a:cubicBezTo>
                <a:cubicBezTo>
                  <a:pt x="795287" y="248696"/>
                  <a:pt x="767056" y="248480"/>
                  <a:pt x="739140" y="245688"/>
                </a:cubicBezTo>
                <a:cubicBezTo>
                  <a:pt x="716253" y="243399"/>
                  <a:pt x="693420" y="240608"/>
                  <a:pt x="670560" y="238068"/>
                </a:cubicBezTo>
                <a:cubicBezTo>
                  <a:pt x="655320" y="232988"/>
                  <a:pt x="639937" y="228318"/>
                  <a:pt x="624840" y="222828"/>
                </a:cubicBezTo>
                <a:cubicBezTo>
                  <a:pt x="611985" y="218154"/>
                  <a:pt x="599774" y="211735"/>
                  <a:pt x="586740" y="207588"/>
                </a:cubicBezTo>
                <a:cubicBezTo>
                  <a:pt x="543850" y="193941"/>
                  <a:pt x="499733" y="184211"/>
                  <a:pt x="457200" y="169488"/>
                </a:cubicBezTo>
                <a:cubicBezTo>
                  <a:pt x="360524" y="136023"/>
                  <a:pt x="417657" y="144527"/>
                  <a:pt x="327660" y="108528"/>
                </a:cubicBezTo>
                <a:cubicBezTo>
                  <a:pt x="310491" y="101660"/>
                  <a:pt x="292100" y="98368"/>
                  <a:pt x="274320" y="93288"/>
                </a:cubicBezTo>
                <a:cubicBezTo>
                  <a:pt x="266700" y="88208"/>
                  <a:pt x="259878" y="81656"/>
                  <a:pt x="251460" y="78048"/>
                </a:cubicBezTo>
                <a:cubicBezTo>
                  <a:pt x="241834" y="73923"/>
                  <a:pt x="231011" y="73437"/>
                  <a:pt x="220980" y="70428"/>
                </a:cubicBezTo>
                <a:cubicBezTo>
                  <a:pt x="205593" y="65812"/>
                  <a:pt x="189884" y="61835"/>
                  <a:pt x="175260" y="55188"/>
                </a:cubicBezTo>
                <a:cubicBezTo>
                  <a:pt x="161777" y="49059"/>
                  <a:pt x="150407" y="38952"/>
                  <a:pt x="137160" y="32328"/>
                </a:cubicBezTo>
                <a:cubicBezTo>
                  <a:pt x="124926" y="26211"/>
                  <a:pt x="111559" y="22643"/>
                  <a:pt x="99060" y="17088"/>
                </a:cubicBezTo>
                <a:cubicBezTo>
                  <a:pt x="88680" y="12475"/>
                  <a:pt x="79021" y="6323"/>
                  <a:pt x="68580" y="1848"/>
                </a:cubicBezTo>
                <a:cubicBezTo>
                  <a:pt x="53276" y="-4711"/>
                  <a:pt x="11430" y="8198"/>
                  <a:pt x="0" y="94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9D44E31-0111-BB3E-A90F-48C1F3DD200C}"/>
              </a:ext>
            </a:extLst>
          </p:cNvPr>
          <p:cNvSpPr/>
          <p:nvPr/>
        </p:nvSpPr>
        <p:spPr>
          <a:xfrm>
            <a:off x="4815840" y="3614117"/>
            <a:ext cx="2583180" cy="495300"/>
          </a:xfrm>
          <a:custGeom>
            <a:avLst/>
            <a:gdLst>
              <a:gd name="connsiteX0" fmla="*/ 60960 w 2583180"/>
              <a:gd name="connsiteY0" fmla="*/ 144780 h 495300"/>
              <a:gd name="connsiteX1" fmla="*/ 60960 w 2583180"/>
              <a:gd name="connsiteY1" fmla="*/ 144780 h 495300"/>
              <a:gd name="connsiteX2" fmla="*/ 236220 w 2583180"/>
              <a:gd name="connsiteY2" fmla="*/ 137160 h 495300"/>
              <a:gd name="connsiteX3" fmla="*/ 266700 w 2583180"/>
              <a:gd name="connsiteY3" fmla="*/ 129540 h 495300"/>
              <a:gd name="connsiteX4" fmla="*/ 845820 w 2583180"/>
              <a:gd name="connsiteY4" fmla="*/ 114300 h 495300"/>
              <a:gd name="connsiteX5" fmla="*/ 906780 w 2583180"/>
              <a:gd name="connsiteY5" fmla="*/ 91440 h 495300"/>
              <a:gd name="connsiteX6" fmla="*/ 990600 w 2583180"/>
              <a:gd name="connsiteY6" fmla="*/ 38100 h 495300"/>
              <a:gd name="connsiteX7" fmla="*/ 1059180 w 2583180"/>
              <a:gd name="connsiteY7" fmla="*/ 15240 h 495300"/>
              <a:gd name="connsiteX8" fmla="*/ 1112520 w 2583180"/>
              <a:gd name="connsiteY8" fmla="*/ 0 h 495300"/>
              <a:gd name="connsiteX9" fmla="*/ 1280160 w 2583180"/>
              <a:gd name="connsiteY9" fmla="*/ 7620 h 495300"/>
              <a:gd name="connsiteX10" fmla="*/ 1424940 w 2583180"/>
              <a:gd name="connsiteY10" fmla="*/ 22860 h 495300"/>
              <a:gd name="connsiteX11" fmla="*/ 1478280 w 2583180"/>
              <a:gd name="connsiteY11" fmla="*/ 30480 h 495300"/>
              <a:gd name="connsiteX12" fmla="*/ 1562100 w 2583180"/>
              <a:gd name="connsiteY12" fmla="*/ 45720 h 495300"/>
              <a:gd name="connsiteX13" fmla="*/ 1714500 w 2583180"/>
              <a:gd name="connsiteY13" fmla="*/ 99060 h 495300"/>
              <a:gd name="connsiteX14" fmla="*/ 1821180 w 2583180"/>
              <a:gd name="connsiteY14" fmla="*/ 137160 h 495300"/>
              <a:gd name="connsiteX15" fmla="*/ 2034540 w 2583180"/>
              <a:gd name="connsiteY15" fmla="*/ 167640 h 495300"/>
              <a:gd name="connsiteX16" fmla="*/ 2270760 w 2583180"/>
              <a:gd name="connsiteY16" fmla="*/ 190500 h 495300"/>
              <a:gd name="connsiteX17" fmla="*/ 2362200 w 2583180"/>
              <a:gd name="connsiteY17" fmla="*/ 205740 h 495300"/>
              <a:gd name="connsiteX18" fmla="*/ 2583180 w 2583180"/>
              <a:gd name="connsiteY18" fmla="*/ 266700 h 495300"/>
              <a:gd name="connsiteX19" fmla="*/ 2552700 w 2583180"/>
              <a:gd name="connsiteY19" fmla="*/ 327660 h 495300"/>
              <a:gd name="connsiteX20" fmla="*/ 2545080 w 2583180"/>
              <a:gd name="connsiteY20" fmla="*/ 350520 h 495300"/>
              <a:gd name="connsiteX21" fmla="*/ 2491740 w 2583180"/>
              <a:gd name="connsiteY21" fmla="*/ 381000 h 495300"/>
              <a:gd name="connsiteX22" fmla="*/ 2468880 w 2583180"/>
              <a:gd name="connsiteY22" fmla="*/ 396240 h 495300"/>
              <a:gd name="connsiteX23" fmla="*/ 2339340 w 2583180"/>
              <a:gd name="connsiteY23" fmla="*/ 434340 h 495300"/>
              <a:gd name="connsiteX24" fmla="*/ 2156460 w 2583180"/>
              <a:gd name="connsiteY24" fmla="*/ 449580 h 495300"/>
              <a:gd name="connsiteX25" fmla="*/ 1874520 w 2583180"/>
              <a:gd name="connsiteY25" fmla="*/ 464820 h 495300"/>
              <a:gd name="connsiteX26" fmla="*/ 1737360 w 2583180"/>
              <a:gd name="connsiteY26" fmla="*/ 487680 h 495300"/>
              <a:gd name="connsiteX27" fmla="*/ 838200 w 2583180"/>
              <a:gd name="connsiteY27" fmla="*/ 495300 h 495300"/>
              <a:gd name="connsiteX28" fmla="*/ 220980 w 2583180"/>
              <a:gd name="connsiteY28" fmla="*/ 472440 h 495300"/>
              <a:gd name="connsiteX29" fmla="*/ 182880 w 2583180"/>
              <a:gd name="connsiteY29" fmla="*/ 464820 h 495300"/>
              <a:gd name="connsiteX30" fmla="*/ 160020 w 2583180"/>
              <a:gd name="connsiteY30" fmla="*/ 449580 h 495300"/>
              <a:gd name="connsiteX31" fmla="*/ 114300 w 2583180"/>
              <a:gd name="connsiteY31" fmla="*/ 426720 h 495300"/>
              <a:gd name="connsiteX32" fmla="*/ 53340 w 2583180"/>
              <a:gd name="connsiteY32" fmla="*/ 381000 h 495300"/>
              <a:gd name="connsiteX33" fmla="*/ 15240 w 2583180"/>
              <a:gd name="connsiteY33" fmla="*/ 281940 h 495300"/>
              <a:gd name="connsiteX34" fmla="*/ 0 w 2583180"/>
              <a:gd name="connsiteY34" fmla="*/ 220980 h 495300"/>
              <a:gd name="connsiteX35" fmla="*/ 15240 w 2583180"/>
              <a:gd name="connsiteY35" fmla="*/ 198120 h 495300"/>
              <a:gd name="connsiteX36" fmla="*/ 60960 w 2583180"/>
              <a:gd name="connsiteY36" fmla="*/ 14478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83180" h="495300">
                <a:moveTo>
                  <a:pt x="60960" y="144780"/>
                </a:moveTo>
                <a:lnTo>
                  <a:pt x="60960" y="144780"/>
                </a:lnTo>
                <a:cubicBezTo>
                  <a:pt x="119380" y="142240"/>
                  <a:pt x="177905" y="141480"/>
                  <a:pt x="236220" y="137160"/>
                </a:cubicBezTo>
                <a:cubicBezTo>
                  <a:pt x="246664" y="136386"/>
                  <a:pt x="256235" y="129932"/>
                  <a:pt x="266700" y="129540"/>
                </a:cubicBezTo>
                <a:cubicBezTo>
                  <a:pt x="459671" y="122304"/>
                  <a:pt x="652780" y="119380"/>
                  <a:pt x="845820" y="114300"/>
                </a:cubicBezTo>
                <a:cubicBezTo>
                  <a:pt x="904424" y="75230"/>
                  <a:pt x="824390" y="124396"/>
                  <a:pt x="906780" y="91440"/>
                </a:cubicBezTo>
                <a:cubicBezTo>
                  <a:pt x="925715" y="83866"/>
                  <a:pt x="975682" y="46237"/>
                  <a:pt x="990600" y="38100"/>
                </a:cubicBezTo>
                <a:cubicBezTo>
                  <a:pt x="1017679" y="23329"/>
                  <a:pt x="1031313" y="22840"/>
                  <a:pt x="1059180" y="15240"/>
                </a:cubicBezTo>
                <a:cubicBezTo>
                  <a:pt x="1077020" y="10375"/>
                  <a:pt x="1094740" y="5080"/>
                  <a:pt x="1112520" y="0"/>
                </a:cubicBezTo>
                <a:lnTo>
                  <a:pt x="1280160" y="7620"/>
                </a:lnTo>
                <a:cubicBezTo>
                  <a:pt x="1327012" y="10460"/>
                  <a:pt x="1378011" y="16603"/>
                  <a:pt x="1424940" y="22860"/>
                </a:cubicBezTo>
                <a:cubicBezTo>
                  <a:pt x="1442743" y="25234"/>
                  <a:pt x="1460564" y="27527"/>
                  <a:pt x="1478280" y="30480"/>
                </a:cubicBezTo>
                <a:cubicBezTo>
                  <a:pt x="1506292" y="35149"/>
                  <a:pt x="1534160" y="40640"/>
                  <a:pt x="1562100" y="45720"/>
                </a:cubicBezTo>
                <a:cubicBezTo>
                  <a:pt x="1675778" y="102559"/>
                  <a:pt x="1566976" y="53668"/>
                  <a:pt x="1714500" y="99060"/>
                </a:cubicBezTo>
                <a:cubicBezTo>
                  <a:pt x="1750590" y="110165"/>
                  <a:pt x="1784695" y="127431"/>
                  <a:pt x="1821180" y="137160"/>
                </a:cubicBezTo>
                <a:cubicBezTo>
                  <a:pt x="1931621" y="166611"/>
                  <a:pt x="1932623" y="155880"/>
                  <a:pt x="2034540" y="167640"/>
                </a:cubicBezTo>
                <a:cubicBezTo>
                  <a:pt x="2256654" y="193269"/>
                  <a:pt x="2017922" y="175627"/>
                  <a:pt x="2270760" y="190500"/>
                </a:cubicBezTo>
                <a:cubicBezTo>
                  <a:pt x="2301240" y="195580"/>
                  <a:pt x="2331386" y="203429"/>
                  <a:pt x="2362200" y="205740"/>
                </a:cubicBezTo>
                <a:cubicBezTo>
                  <a:pt x="2594821" y="223187"/>
                  <a:pt x="2565165" y="140592"/>
                  <a:pt x="2583180" y="266700"/>
                </a:cubicBezTo>
                <a:cubicBezTo>
                  <a:pt x="2530444" y="398539"/>
                  <a:pt x="2598355" y="236351"/>
                  <a:pt x="2552700" y="327660"/>
                </a:cubicBezTo>
                <a:cubicBezTo>
                  <a:pt x="2549108" y="334844"/>
                  <a:pt x="2550222" y="344350"/>
                  <a:pt x="2545080" y="350520"/>
                </a:cubicBezTo>
                <a:cubicBezTo>
                  <a:pt x="2518758" y="382107"/>
                  <a:pt x="2519955" y="366893"/>
                  <a:pt x="2491740" y="381000"/>
                </a:cubicBezTo>
                <a:cubicBezTo>
                  <a:pt x="2483549" y="385096"/>
                  <a:pt x="2477334" y="392718"/>
                  <a:pt x="2468880" y="396240"/>
                </a:cubicBezTo>
                <a:cubicBezTo>
                  <a:pt x="2439055" y="408667"/>
                  <a:pt x="2372718" y="428082"/>
                  <a:pt x="2339340" y="434340"/>
                </a:cubicBezTo>
                <a:cubicBezTo>
                  <a:pt x="2289600" y="443666"/>
                  <a:pt x="2196167" y="447332"/>
                  <a:pt x="2156460" y="449580"/>
                </a:cubicBezTo>
                <a:lnTo>
                  <a:pt x="1874520" y="464820"/>
                </a:lnTo>
                <a:cubicBezTo>
                  <a:pt x="1817461" y="479085"/>
                  <a:pt x="1799467" y="486710"/>
                  <a:pt x="1737360" y="487680"/>
                </a:cubicBezTo>
                <a:lnTo>
                  <a:pt x="838200" y="495300"/>
                </a:lnTo>
                <a:lnTo>
                  <a:pt x="220980" y="472440"/>
                </a:lnTo>
                <a:cubicBezTo>
                  <a:pt x="208042" y="471838"/>
                  <a:pt x="195007" y="469368"/>
                  <a:pt x="182880" y="464820"/>
                </a:cubicBezTo>
                <a:cubicBezTo>
                  <a:pt x="174305" y="461604"/>
                  <a:pt x="168026" y="454028"/>
                  <a:pt x="160020" y="449580"/>
                </a:cubicBezTo>
                <a:cubicBezTo>
                  <a:pt x="145125" y="441305"/>
                  <a:pt x="129195" y="434995"/>
                  <a:pt x="114300" y="426720"/>
                </a:cubicBezTo>
                <a:cubicBezTo>
                  <a:pt x="94450" y="415692"/>
                  <a:pt x="69214" y="393699"/>
                  <a:pt x="53340" y="381000"/>
                </a:cubicBezTo>
                <a:cubicBezTo>
                  <a:pt x="19704" y="324939"/>
                  <a:pt x="34072" y="357268"/>
                  <a:pt x="15240" y="281940"/>
                </a:cubicBezTo>
                <a:lnTo>
                  <a:pt x="0" y="220980"/>
                </a:lnTo>
                <a:cubicBezTo>
                  <a:pt x="5080" y="213360"/>
                  <a:pt x="8764" y="204596"/>
                  <a:pt x="15240" y="198120"/>
                </a:cubicBezTo>
                <a:cubicBezTo>
                  <a:pt x="24435" y="188925"/>
                  <a:pt x="53340" y="153670"/>
                  <a:pt x="60960" y="1447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EE410A0-10A8-9E99-2EC0-3579BE5438CA}"/>
              </a:ext>
            </a:extLst>
          </p:cNvPr>
          <p:cNvGrpSpPr/>
          <p:nvPr/>
        </p:nvGrpSpPr>
        <p:grpSpPr>
          <a:xfrm>
            <a:off x="363120" y="4020674"/>
            <a:ext cx="1052360" cy="1788727"/>
            <a:chOff x="147316" y="4376577"/>
            <a:chExt cx="1052360" cy="17887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204D81-662E-87B1-7960-2D52AA84D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9925" y="5301208"/>
              <a:ext cx="807142" cy="387822"/>
            </a:xfrm>
            <a:prstGeom prst="rect">
              <a:avLst/>
            </a:prstGeom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C61B7CD0-128E-B735-26D6-D07DB7FBB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" r="2371"/>
            <a:stretch/>
          </p:blipFill>
          <p:spPr bwMode="auto">
            <a:xfrm>
              <a:off x="383672" y="4376577"/>
              <a:ext cx="628735" cy="832213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055A2F-AF95-C626-3AC5-104B70F55F44}"/>
                </a:ext>
              </a:extLst>
            </p:cNvPr>
            <p:cNvSpPr txBox="1"/>
            <p:nvPr/>
          </p:nvSpPr>
          <p:spPr>
            <a:xfrm>
              <a:off x="147316" y="5703639"/>
              <a:ext cx="10523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Giovanni</a:t>
              </a:r>
            </a:p>
            <a:p>
              <a:pPr algn="ctr"/>
              <a:r>
                <a:rPr lang="en-US" sz="1200" dirty="0" err="1"/>
                <a:t>Pizzi</a:t>
              </a:r>
              <a:endParaRPr lang="en-US" sz="12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6D0BEC-7080-A5BB-F741-F3000213F9AD}"/>
              </a:ext>
            </a:extLst>
          </p:cNvPr>
          <p:cNvGrpSpPr/>
          <p:nvPr/>
        </p:nvGrpSpPr>
        <p:grpSpPr>
          <a:xfrm>
            <a:off x="10632504" y="4020674"/>
            <a:ext cx="1110656" cy="1788727"/>
            <a:chOff x="10781414" y="4376577"/>
            <a:chExt cx="1110656" cy="1788727"/>
          </a:xfrm>
        </p:grpSpPr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2469AF6-CF4C-D537-ACF4-DECD8DF7F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1414" y="5402469"/>
              <a:ext cx="1110656" cy="18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E96648EA-70BA-33D3-741E-57267F2D4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5" r="12225"/>
            <a:stretch/>
          </p:blipFill>
          <p:spPr bwMode="auto">
            <a:xfrm>
              <a:off x="11022375" y="4376577"/>
              <a:ext cx="628735" cy="832213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F5C5ED-50B6-DF2C-12B5-3B25E2CCFCC8}"/>
                </a:ext>
              </a:extLst>
            </p:cNvPr>
            <p:cNvSpPr txBox="1"/>
            <p:nvPr/>
          </p:nvSpPr>
          <p:spPr>
            <a:xfrm>
              <a:off x="10810562" y="5703639"/>
              <a:ext cx="10523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Bernd</a:t>
              </a:r>
            </a:p>
            <a:p>
              <a:pPr algn="ctr"/>
              <a:r>
                <a:rPr lang="en-US" sz="1200" dirty="0" err="1"/>
                <a:t>Rinn</a:t>
              </a:r>
              <a:endParaRPr lang="en-US" sz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8CA2F2-17E5-DF42-0766-5C2842A7CB9F}"/>
              </a:ext>
            </a:extLst>
          </p:cNvPr>
          <p:cNvGrpSpPr/>
          <p:nvPr/>
        </p:nvGrpSpPr>
        <p:grpSpPr>
          <a:xfrm>
            <a:off x="9584227" y="5445224"/>
            <a:ext cx="2166535" cy="850386"/>
            <a:chOff x="8832653" y="5594498"/>
            <a:chExt cx="2166535" cy="8503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6C0883-C0C6-0DE1-BA0B-EB40973EC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8832653" y="5594498"/>
              <a:ext cx="798710" cy="7987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9F70DF-B1CE-7A77-AD8C-5062347D8062}"/>
                </a:ext>
              </a:extLst>
            </p:cNvPr>
            <p:cNvSpPr txBox="1"/>
            <p:nvPr/>
          </p:nvSpPr>
          <p:spPr>
            <a:xfrm>
              <a:off x="9589061" y="6167885"/>
              <a:ext cx="14101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3425"/>
                  </a:solidFill>
                </a:rPr>
                <a:t>ord-premise.org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3BB6ED66-8CE9-8181-738A-D5828C4B2B55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52" name="Datumsplatzhalter 1">
            <a:extLst>
              <a:ext uri="{FF2B5EF4-FFF2-40B4-BE49-F238E27FC236}">
                <a16:creationId xmlns:a16="http://schemas.microsoft.com/office/drawing/2014/main" id="{2A2C3A3F-67C0-1230-E2FE-16198B17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3" name="Fußzeilenplatzhalter 2">
            <a:extLst>
              <a:ext uri="{FF2B5EF4-FFF2-40B4-BE49-F238E27FC236}">
                <a16:creationId xmlns:a16="http://schemas.microsoft.com/office/drawing/2014/main" id="{3BAA6398-A6E2-528D-D550-8DB8A672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4" name="Foliennummernplatzhalter 3">
            <a:extLst>
              <a:ext uri="{FF2B5EF4-FFF2-40B4-BE49-F238E27FC236}">
                <a16:creationId xmlns:a16="http://schemas.microsoft.com/office/drawing/2014/main" id="{FE059F14-A663-9C9D-090A-12B5AF11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5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37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CA87A685-4E76-1FEB-318C-DB4FA7F6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71D76BF3-ADFD-0315-5579-719E8912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078D4BC0-DE05-A275-5ACF-D9FB07DC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6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8796220-6D23-1E46-BD20-EAF4224F9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268760"/>
            <a:ext cx="8045451" cy="48246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6000" b="1" noProof="0" dirty="0"/>
              <a:t>Platforms</a:t>
            </a:r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 err="1"/>
              <a:t>AiiDA</a:t>
            </a:r>
            <a:endParaRPr lang="en-GB" sz="3200" dirty="0"/>
          </a:p>
          <a:p>
            <a:pPr marL="542925" indent="-54292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noProof="0" dirty="0" err="1"/>
              <a:t>openBIS</a:t>
            </a:r>
            <a:endParaRPr lang="en-GB" sz="3200" noProof="0" dirty="0"/>
          </a:p>
        </p:txBody>
      </p:sp>
    </p:spTree>
    <p:extLst>
      <p:ext uri="{BB962C8B-B14F-4D97-AF65-F5344CB8AC3E}">
        <p14:creationId xmlns:p14="http://schemas.microsoft.com/office/powerpoint/2010/main" val="9920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7768B49-F213-CE0E-F6C2-3F78AD6D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07368" y="376182"/>
            <a:ext cx="2218152" cy="5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C099F9-E0BE-0DE1-E717-DAC656EE61E2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6EFA18D0-C90D-5FA3-5744-36AFFF35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D2033394-FF15-3B2F-D39E-EA1654CD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1F9E8EF5-F595-7670-9BD6-2CFEE088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7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995C-A7F2-DCF3-3327-A141E6B1894D}"/>
              </a:ext>
            </a:extLst>
          </p:cNvPr>
          <p:cNvSpPr txBox="1"/>
          <p:nvPr/>
        </p:nvSpPr>
        <p:spPr>
          <a:xfrm>
            <a:off x="2711624" y="538187"/>
            <a:ext cx="77189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+mj-lt"/>
                <a:ea typeface="+mj-ea"/>
                <a:cs typeface="+mj-cs"/>
              </a:rPr>
              <a:t>workflow management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B7C98-9323-AA9E-BE38-A7D28041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52" y="1354243"/>
            <a:ext cx="3478894" cy="24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027AED5-A3F2-3C56-40E3-BBBFD294D872}"/>
              </a:ext>
            </a:extLst>
          </p:cNvPr>
          <p:cNvGrpSpPr/>
          <p:nvPr/>
        </p:nvGrpSpPr>
        <p:grpSpPr>
          <a:xfrm>
            <a:off x="562383" y="1540913"/>
            <a:ext cx="2942460" cy="707886"/>
            <a:chOff x="2587797" y="2212784"/>
            <a:chExt cx="2942460" cy="707886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8A2C653-487F-C7C0-B8D6-192C750A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587797" y="2223645"/>
              <a:ext cx="686164" cy="68616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B7E45FE-E0C3-22B8-252F-ED08F2415A30}"/>
                </a:ext>
              </a:extLst>
            </p:cNvPr>
            <p:cNvSpPr txBox="1"/>
            <p:nvPr/>
          </p:nvSpPr>
          <p:spPr>
            <a:xfrm>
              <a:off x="3312105" y="2212784"/>
              <a:ext cx="22181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ptos" panose="020B0004020202020204" pitchFamily="34" charset="0"/>
                </a:rPr>
                <a:t>Automated </a:t>
              </a:r>
            </a:p>
            <a:p>
              <a:r>
                <a:rPr lang="en-US" sz="2000" b="1" dirty="0">
                  <a:latin typeface="Aptos" panose="020B0004020202020204" pitchFamily="34" charset="0"/>
                </a:rPr>
                <a:t>data provenance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A28321-D2D2-50CF-3E33-09EC047F2AA0}"/>
              </a:ext>
            </a:extLst>
          </p:cNvPr>
          <p:cNvGrpSpPr/>
          <p:nvPr/>
        </p:nvGrpSpPr>
        <p:grpSpPr>
          <a:xfrm>
            <a:off x="562383" y="2801091"/>
            <a:ext cx="2942460" cy="707886"/>
            <a:chOff x="2587797" y="2212784"/>
            <a:chExt cx="2942460" cy="70788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4391543-3DDF-992D-35C8-2F3A234F0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587797" y="2223645"/>
              <a:ext cx="686164" cy="6861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43EA9D-8E51-5F6F-DED4-1E13392FC0D8}"/>
                </a:ext>
              </a:extLst>
            </p:cNvPr>
            <p:cNvSpPr txBox="1"/>
            <p:nvPr/>
          </p:nvSpPr>
          <p:spPr>
            <a:xfrm>
              <a:off x="3312105" y="2212784"/>
              <a:ext cx="22181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ptos" panose="020B0004020202020204" pitchFamily="34" charset="0"/>
                </a:rPr>
                <a:t>Scalable workflow engine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66C2A95-2785-33DA-CBAF-09D884EBA07A}"/>
              </a:ext>
            </a:extLst>
          </p:cNvPr>
          <p:cNvGrpSpPr/>
          <p:nvPr/>
        </p:nvGrpSpPr>
        <p:grpSpPr>
          <a:xfrm>
            <a:off x="562383" y="4061269"/>
            <a:ext cx="2760237" cy="735228"/>
            <a:chOff x="2587797" y="2223645"/>
            <a:chExt cx="2760237" cy="73522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26DEF2F-5560-0CF0-BD66-645AB2F7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587797" y="2223645"/>
              <a:ext cx="686164" cy="6861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85D55B-92BC-7DFB-02F9-A31580DFFBBB}"/>
                </a:ext>
              </a:extLst>
            </p:cNvPr>
            <p:cNvSpPr txBox="1"/>
            <p:nvPr/>
          </p:nvSpPr>
          <p:spPr>
            <a:xfrm>
              <a:off x="3312105" y="2250987"/>
              <a:ext cx="203592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ptos" panose="020B0004020202020204" pitchFamily="34" charset="0"/>
                </a:rPr>
                <a:t>Built-in support for HPC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EB8C78-C70A-4C7C-1D13-14F10A88AE27}"/>
              </a:ext>
            </a:extLst>
          </p:cNvPr>
          <p:cNvGrpSpPr/>
          <p:nvPr/>
        </p:nvGrpSpPr>
        <p:grpSpPr>
          <a:xfrm>
            <a:off x="562383" y="5348789"/>
            <a:ext cx="2942460" cy="707886"/>
            <a:chOff x="2587797" y="2212784"/>
            <a:chExt cx="2942460" cy="70788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EDE718E-76D6-A574-5026-E404885A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2587797" y="2223645"/>
              <a:ext cx="686164" cy="6861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58B79D-53D7-68E5-4E29-8C88C1D1B08F}"/>
                </a:ext>
              </a:extLst>
            </p:cNvPr>
            <p:cNvSpPr txBox="1"/>
            <p:nvPr/>
          </p:nvSpPr>
          <p:spPr>
            <a:xfrm>
              <a:off x="3312105" y="2212784"/>
              <a:ext cx="22181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ptos" panose="020B0004020202020204" pitchFamily="34" charset="0"/>
                </a:rPr>
                <a:t>Flexible plugin system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854FAE-F9EB-0550-29EC-B19974678303}"/>
              </a:ext>
            </a:extLst>
          </p:cNvPr>
          <p:cNvGrpSpPr/>
          <p:nvPr/>
        </p:nvGrpSpPr>
        <p:grpSpPr>
          <a:xfrm>
            <a:off x="4149859" y="4203523"/>
            <a:ext cx="2847280" cy="2054132"/>
            <a:chOff x="1559714" y="2974615"/>
            <a:chExt cx="2116304" cy="1526782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4BFD3AC6-78A8-C2EA-6095-6E53D74F56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52"/>
            <a:stretch/>
          </p:blipFill>
          <p:spPr bwMode="auto">
            <a:xfrm>
              <a:off x="1559714" y="3668096"/>
              <a:ext cx="2116304" cy="833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How to play with rabbitmq and python quickly">
              <a:extLst>
                <a:ext uri="{FF2B5EF4-FFF2-40B4-BE49-F238E27FC236}">
                  <a16:creationId xmlns:a16="http://schemas.microsoft.com/office/drawing/2014/main" id="{99CB20B0-47AA-1EF1-A407-4524AD78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680" y="2976979"/>
              <a:ext cx="702944" cy="702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1AEE6E53-B87E-1C32-41CA-969FBC1335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87" r="6312" b="52276"/>
            <a:stretch/>
          </p:blipFill>
          <p:spPr bwMode="auto">
            <a:xfrm>
              <a:off x="2620105" y="2974615"/>
              <a:ext cx="900235" cy="62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6B4C4B-4647-5CD4-EC02-98597F0C2934}"/>
              </a:ext>
            </a:extLst>
          </p:cNvPr>
          <p:cNvGrpSpPr/>
          <p:nvPr/>
        </p:nvGrpSpPr>
        <p:grpSpPr>
          <a:xfrm>
            <a:off x="7806526" y="1113693"/>
            <a:ext cx="3551548" cy="2693036"/>
            <a:chOff x="4121925" y="255373"/>
            <a:chExt cx="7668048" cy="5814459"/>
          </a:xfrm>
        </p:grpSpPr>
        <p:pic>
          <p:nvPicPr>
            <p:cNvPr id="28" name="Google Shape;216;g2946ba7657a_1_119">
              <a:extLst>
                <a:ext uri="{FF2B5EF4-FFF2-40B4-BE49-F238E27FC236}">
                  <a16:creationId xmlns:a16="http://schemas.microsoft.com/office/drawing/2014/main" id="{340E4396-07CB-8880-0870-D8C6B43062AF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579959" y="1174950"/>
              <a:ext cx="1480326" cy="908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17;g2946ba7657a_1_119">
              <a:extLst>
                <a:ext uri="{FF2B5EF4-FFF2-40B4-BE49-F238E27FC236}">
                  <a16:creationId xmlns:a16="http://schemas.microsoft.com/office/drawing/2014/main" id="{34299373-498E-975B-1A65-6068EB5F2E53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121925" y="1575023"/>
              <a:ext cx="3219700" cy="86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18;g2946ba7657a_1_119">
              <a:extLst>
                <a:ext uri="{FF2B5EF4-FFF2-40B4-BE49-F238E27FC236}">
                  <a16:creationId xmlns:a16="http://schemas.microsoft.com/office/drawing/2014/main" id="{D3045079-C5E6-3A10-493C-191555F114AC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6898924" y="255373"/>
              <a:ext cx="1334347" cy="1334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23;g2946ba7657a_1_119">
              <a:extLst>
                <a:ext uri="{FF2B5EF4-FFF2-40B4-BE49-F238E27FC236}">
                  <a16:creationId xmlns:a16="http://schemas.microsoft.com/office/drawing/2014/main" id="{002971C8-0D7F-79CE-56BA-265E7A06E3AB}"/>
                </a:ext>
              </a:extLst>
            </p:cNvPr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5660267" y="2744247"/>
              <a:ext cx="1403672" cy="853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24;g2946ba7657a_1_119">
              <a:extLst>
                <a:ext uri="{FF2B5EF4-FFF2-40B4-BE49-F238E27FC236}">
                  <a16:creationId xmlns:a16="http://schemas.microsoft.com/office/drawing/2014/main" id="{F2427098-509D-F51F-B06A-58353FC2014C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5389244" y="4202774"/>
              <a:ext cx="1873281" cy="533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14;g2946ba7657a_1_119">
              <a:extLst>
                <a:ext uri="{FF2B5EF4-FFF2-40B4-BE49-F238E27FC236}">
                  <a16:creationId xmlns:a16="http://schemas.microsoft.com/office/drawing/2014/main" id="{925CC42B-284A-8A25-B1D5-7FD907AA984A}"/>
                </a:ext>
              </a:extLst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0140936" y="3598169"/>
              <a:ext cx="1649037" cy="752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19;g2946ba7657a_1_119">
              <a:extLst>
                <a:ext uri="{FF2B5EF4-FFF2-40B4-BE49-F238E27FC236}">
                  <a16:creationId xmlns:a16="http://schemas.microsoft.com/office/drawing/2014/main" id="{0CDE502E-E54D-647A-7BEE-4B31ED79E224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t="14942" b="14105"/>
            <a:stretch/>
          </p:blipFill>
          <p:spPr>
            <a:xfrm>
              <a:off x="10651131" y="1907318"/>
              <a:ext cx="997841" cy="86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20;g2946ba7657a_1_119">
              <a:extLst>
                <a:ext uri="{FF2B5EF4-FFF2-40B4-BE49-F238E27FC236}">
                  <a16:creationId xmlns:a16="http://schemas.microsoft.com/office/drawing/2014/main" id="{259516B4-AF7F-25B2-8979-C34439022E4A}"/>
                </a:ext>
              </a:extLst>
            </p:cNvPr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6691340" y="5317347"/>
              <a:ext cx="2053700" cy="752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21;g2946ba7657a_1_119">
              <a:extLst>
                <a:ext uri="{FF2B5EF4-FFF2-40B4-BE49-F238E27FC236}">
                  <a16:creationId xmlns:a16="http://schemas.microsoft.com/office/drawing/2014/main" id="{9EB68A38-5C4E-798B-EE3B-0E4CFBC45804}"/>
                </a:ext>
              </a:extLst>
            </p:cNvPr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7881883" y="2652359"/>
              <a:ext cx="2205560" cy="589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22;g2946ba7657a_1_119">
              <a:extLst>
                <a:ext uri="{FF2B5EF4-FFF2-40B4-BE49-F238E27FC236}">
                  <a16:creationId xmlns:a16="http://schemas.microsoft.com/office/drawing/2014/main" id="{644C218D-37A2-DB29-78D2-96EB90B4F300}"/>
                </a:ext>
              </a:extLst>
            </p:cNvPr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8148953" y="3923920"/>
              <a:ext cx="1192175" cy="853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225;g2946ba7657a_1_119">
              <a:extLst>
                <a:ext uri="{FF2B5EF4-FFF2-40B4-BE49-F238E27FC236}">
                  <a16:creationId xmlns:a16="http://schemas.microsoft.com/office/drawing/2014/main" id="{6F79E52D-A8CC-7A71-AB34-8E5D7F8DBBEF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 l="26222" t="20784" r="24348" b="22176"/>
            <a:stretch/>
          </p:blipFill>
          <p:spPr>
            <a:xfrm>
              <a:off x="10084770" y="4834649"/>
              <a:ext cx="1002883" cy="1157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DC25989-3F1D-1CD5-9686-3932026CA29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16557"/>
          <a:stretch/>
        </p:blipFill>
        <p:spPr>
          <a:xfrm>
            <a:off x="7495169" y="4148541"/>
            <a:ext cx="4001505" cy="219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7768B49-F213-CE0E-F6C2-3F78AD6D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07368" y="376182"/>
            <a:ext cx="2218152" cy="5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C099F9-E0BE-0DE1-E717-DAC656EE61E2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6EFA18D0-C90D-5FA3-5744-36AFFF35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D2033394-FF15-3B2F-D39E-EA1654CD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1F9E8EF5-F595-7670-9BD6-2CFEE088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8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995C-A7F2-DCF3-3327-A141E6B1894D}"/>
              </a:ext>
            </a:extLst>
          </p:cNvPr>
          <p:cNvSpPr txBox="1"/>
          <p:nvPr/>
        </p:nvSpPr>
        <p:spPr>
          <a:xfrm>
            <a:off x="2711624" y="538187"/>
            <a:ext cx="77189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+mj-lt"/>
                <a:ea typeface="+mj-ea"/>
                <a:cs typeface="+mj-cs"/>
              </a:rPr>
              <a:t>extended ecosystem</a:t>
            </a:r>
          </a:p>
        </p:txBody>
      </p:sp>
      <p:pic>
        <p:nvPicPr>
          <p:cNvPr id="58" name="Picture 2" descr="AiiDAlab – AiiDA Jupyter Environment | AiiDAlab">
            <a:extLst>
              <a:ext uri="{FF2B5EF4-FFF2-40B4-BE49-F238E27FC236}">
                <a16:creationId xmlns:a16="http://schemas.microsoft.com/office/drawing/2014/main" id="{1C96F6AD-B1A3-9050-E32E-F5D12A3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06" y="2975200"/>
            <a:ext cx="2610112" cy="44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C0A7611-6AB1-EDCB-C12D-638A14893785}"/>
              </a:ext>
            </a:extLst>
          </p:cNvPr>
          <p:cNvGrpSpPr/>
          <p:nvPr/>
        </p:nvGrpSpPr>
        <p:grpSpPr>
          <a:xfrm>
            <a:off x="551383" y="1116524"/>
            <a:ext cx="6264697" cy="5203288"/>
            <a:chOff x="234354" y="1397612"/>
            <a:chExt cx="5866833" cy="487283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7C9A65-D13A-8D6A-85C8-4E80BC5E5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0263" b="25941"/>
            <a:stretch/>
          </p:blipFill>
          <p:spPr>
            <a:xfrm>
              <a:off x="3056297" y="1489083"/>
              <a:ext cx="1231226" cy="144335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4E3CEC9-B308-765D-A46E-6FC1A2C0C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851" r="33793" b="8493"/>
            <a:stretch/>
          </p:blipFill>
          <p:spPr>
            <a:xfrm>
              <a:off x="4447308" y="1490019"/>
              <a:ext cx="1499489" cy="1297052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F62E3DB-D930-18FC-6B0B-AF47C53E7701}"/>
                </a:ext>
              </a:extLst>
            </p:cNvPr>
            <p:cNvGrpSpPr/>
            <p:nvPr/>
          </p:nvGrpSpPr>
          <p:grpSpPr>
            <a:xfrm>
              <a:off x="274984" y="1397612"/>
              <a:ext cx="2597924" cy="1512351"/>
              <a:chOff x="873082" y="2290992"/>
              <a:chExt cx="1596514" cy="92939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FD351AF-FC13-6394-C123-D586196163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6653"/>
              <a:stretch/>
            </p:blipFill>
            <p:spPr>
              <a:xfrm>
                <a:off x="1738687" y="2338551"/>
                <a:ext cx="730909" cy="85603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DC66402-B8CC-DA54-7438-44D02145DD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841" r="68131" b="21841"/>
              <a:stretch/>
            </p:blipFill>
            <p:spPr>
              <a:xfrm>
                <a:off x="873082" y="2290992"/>
                <a:ext cx="841760" cy="929392"/>
              </a:xfrm>
              <a:prstGeom prst="rect">
                <a:avLst/>
              </a:prstGeom>
            </p:spPr>
          </p:pic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142B411-01F9-152F-317E-0A63A4FBB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7409"/>
            <a:stretch/>
          </p:blipFill>
          <p:spPr>
            <a:xfrm>
              <a:off x="286458" y="3083846"/>
              <a:ext cx="1358278" cy="1443352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677CC85-22CC-16FF-D4ED-C685A9EED8F7}"/>
                </a:ext>
              </a:extLst>
            </p:cNvPr>
            <p:cNvGrpSpPr/>
            <p:nvPr/>
          </p:nvGrpSpPr>
          <p:grpSpPr>
            <a:xfrm>
              <a:off x="2065981" y="3691193"/>
              <a:ext cx="4035206" cy="2579252"/>
              <a:chOff x="2225767" y="3924036"/>
              <a:chExt cx="3872304" cy="2475127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6F911F9-319A-FD14-9161-E1BB9830BE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488" r="12909" b="27489"/>
              <a:stretch/>
            </p:blipFill>
            <p:spPr>
              <a:xfrm>
                <a:off x="2225767" y="3924036"/>
                <a:ext cx="3872304" cy="2475127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77D22BD6-E073-4FEA-BC23-66AA8605EC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7003" b="74869"/>
              <a:stretch/>
            </p:blipFill>
            <p:spPr>
              <a:xfrm>
                <a:off x="5401085" y="4756008"/>
                <a:ext cx="539248" cy="740870"/>
              </a:xfrm>
              <a:prstGeom prst="rect">
                <a:avLst/>
              </a:prstGeom>
            </p:spPr>
          </p:pic>
        </p:grpSp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9B9F4E6F-8B19-E362-76D8-992956FEF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065"/>
            <a:stretch/>
          </p:blipFill>
          <p:spPr>
            <a:xfrm>
              <a:off x="234354" y="4638797"/>
              <a:ext cx="1852684" cy="1499059"/>
            </a:xfrm>
            <a:prstGeom prst="rect">
              <a:avLst/>
            </a:prstGeom>
          </p:spPr>
        </p:pic>
      </p:grp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57E80662-9E60-72D2-4E94-A4CFE3CCDD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5037" y="1026031"/>
            <a:ext cx="3500632" cy="2348696"/>
          </a:xfrm>
          <a:prstGeom prst="rect">
            <a:avLst/>
          </a:prstGeom>
        </p:spPr>
      </p:pic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27BFED69-6F71-DCCF-A8FE-0D74A45189C8}"/>
              </a:ext>
            </a:extLst>
          </p:cNvPr>
          <p:cNvGrpSpPr/>
          <p:nvPr/>
        </p:nvGrpSpPr>
        <p:grpSpPr>
          <a:xfrm>
            <a:off x="8416935" y="3935303"/>
            <a:ext cx="2356836" cy="1936612"/>
            <a:chOff x="6241778" y="4806535"/>
            <a:chExt cx="1815584" cy="1491864"/>
          </a:xfrm>
        </p:grpSpPr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2B564332-00B3-D22D-A268-6B360A66FBA2}"/>
                </a:ext>
              </a:extLst>
            </p:cNvPr>
            <p:cNvGrpSpPr/>
            <p:nvPr/>
          </p:nvGrpSpPr>
          <p:grpSpPr>
            <a:xfrm>
              <a:off x="6241778" y="4816448"/>
              <a:ext cx="839394" cy="1481951"/>
              <a:chOff x="8312081" y="2676157"/>
              <a:chExt cx="839394" cy="1481951"/>
            </a:xfrm>
          </p:grpSpPr>
          <p:pic>
            <p:nvPicPr>
              <p:cNvPr id="1033" name="Google Shape;106;g29497165fa1_1_170" descr="Google Shape;80;p1">
                <a:extLst>
                  <a:ext uri="{FF2B5EF4-FFF2-40B4-BE49-F238E27FC236}">
                    <a16:creationId xmlns:a16="http://schemas.microsoft.com/office/drawing/2014/main" id="{FE29915B-F6C9-F2F1-91D4-EC0B6E3DF2F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8398155" y="2676157"/>
                <a:ext cx="667433" cy="868268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034" name="Google Shape;107;g29497165fa1_1_170">
                <a:extLst>
                  <a:ext uri="{FF2B5EF4-FFF2-40B4-BE49-F238E27FC236}">
                    <a16:creationId xmlns:a16="http://schemas.microsoft.com/office/drawing/2014/main" id="{41AA8895-6416-15DF-A629-C8F6E378E517}"/>
                  </a:ext>
                </a:extLst>
              </p:cNvPr>
              <p:cNvSpPr txBox="1"/>
              <p:nvPr/>
            </p:nvSpPr>
            <p:spPr>
              <a:xfrm>
                <a:off x="8312081" y="3746147"/>
                <a:ext cx="839394" cy="4119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025" tIns="10025" rIns="10025" bIns="100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  <a:t>Xing</a:t>
                </a:r>
                <a:b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</a:br>
                <a: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  <a:t>Wang</a:t>
                </a:r>
                <a:endParaRPr sz="1400" b="1" i="0" u="none" strike="noStrike" cap="none" dirty="0"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  <a:t>(PSI)</a:t>
                </a:r>
                <a:endParaRPr sz="1400" dirty="0"/>
              </a:p>
            </p:txBody>
          </p:sp>
        </p:grpSp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8833E7BA-7007-94FA-4FE3-5ED8CFF3A23A}"/>
                </a:ext>
              </a:extLst>
            </p:cNvPr>
            <p:cNvGrpSpPr/>
            <p:nvPr/>
          </p:nvGrpSpPr>
          <p:grpSpPr>
            <a:xfrm>
              <a:off x="7012955" y="4806535"/>
              <a:ext cx="1044407" cy="1491090"/>
              <a:chOff x="661920" y="1269688"/>
              <a:chExt cx="1044407" cy="1491090"/>
            </a:xfrm>
          </p:grpSpPr>
          <p:pic>
            <p:nvPicPr>
              <p:cNvPr id="1035" name="Google Shape;109;g29497165fa1_1_170" descr="bonacci_miki.jpg">
                <a:extLst>
                  <a:ext uri="{FF2B5EF4-FFF2-40B4-BE49-F238E27FC236}">
                    <a16:creationId xmlns:a16="http://schemas.microsoft.com/office/drawing/2014/main" id="{24CAE641-7B14-FB4B-6087-38914AA83463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841025" y="1269688"/>
                <a:ext cx="652617" cy="888096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036" name="Google Shape;114;g29497165fa1_1_170">
                <a:extLst>
                  <a:ext uri="{FF2B5EF4-FFF2-40B4-BE49-F238E27FC236}">
                    <a16:creationId xmlns:a16="http://schemas.microsoft.com/office/drawing/2014/main" id="{59CAF44F-CBB1-AAAD-C260-C9556E20C394}"/>
                  </a:ext>
                </a:extLst>
              </p:cNvPr>
              <p:cNvSpPr txBox="1"/>
              <p:nvPr/>
            </p:nvSpPr>
            <p:spPr>
              <a:xfrm>
                <a:off x="661920" y="2350365"/>
                <a:ext cx="1044407" cy="410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750" tIns="3750" rIns="3750" bIns="3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24242"/>
                  </a:buClr>
                  <a:buSzPts val="700"/>
                  <a:buFont typeface="Open Sans"/>
                  <a:buNone/>
                </a:pPr>
                <a: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  <a:t>Miki</a:t>
                </a:r>
                <a:b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</a:br>
                <a:r>
                  <a:rPr lang="de-DE" sz="1400" b="0" i="0" u="none" strike="noStrike" cap="none" dirty="0" err="1">
                    <a:ea typeface="Open Sans"/>
                    <a:cs typeface="Open Sans"/>
                    <a:sym typeface="Open Sans"/>
                  </a:rPr>
                  <a:t>Bonacci</a:t>
                </a:r>
                <a:b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</a:br>
                <a:r>
                  <a:rPr lang="de-DE" sz="1400" b="0" i="0" u="none" strike="noStrike" cap="none" dirty="0">
                    <a:ea typeface="Open Sans"/>
                    <a:cs typeface="Open Sans"/>
                    <a:sym typeface="Open Sans"/>
                  </a:rPr>
                  <a:t>(PSI)</a:t>
                </a:r>
                <a:endParaRPr sz="1400" dirty="0"/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268089-D566-83DD-7071-9384749557B4}"/>
              </a:ext>
            </a:extLst>
          </p:cNvPr>
          <p:cNvCxnSpPr>
            <a:cxnSpLocks/>
          </p:cNvCxnSpPr>
          <p:nvPr/>
        </p:nvCxnSpPr>
        <p:spPr>
          <a:xfrm>
            <a:off x="7248128" y="1772816"/>
            <a:ext cx="0" cy="381642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5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813CC56-67F7-52DD-631C-EA5CA13E3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335" y="141210"/>
            <a:ext cx="2042281" cy="9269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C099F9-E0BE-0DE1-E717-DAC656EE61E2}"/>
              </a:ext>
            </a:extLst>
          </p:cNvPr>
          <p:cNvSpPr/>
          <p:nvPr/>
        </p:nvSpPr>
        <p:spPr>
          <a:xfrm>
            <a:off x="0" y="6475648"/>
            <a:ext cx="12192000" cy="382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6EFA18D0-C90D-5FA3-5744-36AFFF35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94816"/>
            <a:ext cx="1620837" cy="144016"/>
          </a:xfrm>
        </p:spPr>
        <p:txBody>
          <a:bodyPr/>
          <a:lstStyle/>
          <a:p>
            <a:fld id="{87AB3AF2-9EF9-4934-A3E3-82F73095F449}" type="datetime1">
              <a:rPr lang="de-CH" smtClean="0">
                <a:solidFill>
                  <a:schemeClr val="bg1"/>
                </a:solidFill>
              </a:rPr>
              <a:t>09.06.2025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D2033394-FF15-3B2F-D39E-EA1654CD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594816"/>
            <a:ext cx="8045451" cy="1440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PSI Center for Scientific Computing, Theory and Data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1F9E8EF5-F595-7670-9BD6-2CFEE088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594816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9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C1AE1-1A2C-CB60-EE05-9BE6DB4F036D}"/>
              </a:ext>
            </a:extLst>
          </p:cNvPr>
          <p:cNvSpPr txBox="1"/>
          <p:nvPr/>
        </p:nvSpPr>
        <p:spPr>
          <a:xfrm>
            <a:off x="2639616" y="538187"/>
            <a:ext cx="77189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+mj-lt"/>
                <a:ea typeface="+mj-ea"/>
                <a:cs typeface="+mj-cs"/>
              </a:rPr>
              <a:t>ELN/LIMS platform</a:t>
            </a:r>
          </a:p>
        </p:txBody>
      </p:sp>
      <p:pic>
        <p:nvPicPr>
          <p:cNvPr id="5124" name="Picture 4" descr="image info">
            <a:extLst>
              <a:ext uri="{FF2B5EF4-FFF2-40B4-BE49-F238E27FC236}">
                <a16:creationId xmlns:a16="http://schemas.microsoft.com/office/drawing/2014/main" id="{524A6960-8221-F08F-4D7C-BE11F8B7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t="984" r="160" b="-984"/>
          <a:stretch/>
        </p:blipFill>
        <p:spPr bwMode="auto">
          <a:xfrm>
            <a:off x="6926165" y="2999275"/>
            <a:ext cx="4850332" cy="297790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info">
            <a:extLst>
              <a:ext uri="{FF2B5EF4-FFF2-40B4-BE49-F238E27FC236}">
                <a16:creationId xmlns:a16="http://schemas.microsoft.com/office/drawing/2014/main" id="{9A0C0D23-DEFA-F70C-651A-0E99C7A66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5"/>
          <a:stretch/>
        </p:blipFill>
        <p:spPr bwMode="auto">
          <a:xfrm>
            <a:off x="552731" y="1286735"/>
            <a:ext cx="5967734" cy="30139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AEA57A4-E146-19FF-3649-848C0D72E142}"/>
              </a:ext>
            </a:extLst>
          </p:cNvPr>
          <p:cNvGrpSpPr/>
          <p:nvPr/>
        </p:nvGrpSpPr>
        <p:grpSpPr>
          <a:xfrm>
            <a:off x="7176120" y="808283"/>
            <a:ext cx="3312427" cy="1803546"/>
            <a:chOff x="7085656" y="697262"/>
            <a:chExt cx="3312427" cy="18035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B34E2F-95FE-2914-F921-71580057A652}"/>
                </a:ext>
              </a:extLst>
            </p:cNvPr>
            <p:cNvGrpSpPr/>
            <p:nvPr/>
          </p:nvGrpSpPr>
          <p:grpSpPr>
            <a:xfrm>
              <a:off x="7085656" y="697262"/>
              <a:ext cx="3312427" cy="1803546"/>
              <a:chOff x="6241778" y="4877628"/>
              <a:chExt cx="2535694" cy="138063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AFFDA1D-7890-11CE-E160-546F87DBB5F2}"/>
                  </a:ext>
                </a:extLst>
              </p:cNvPr>
              <p:cNvGrpSpPr/>
              <p:nvPr/>
            </p:nvGrpSpPr>
            <p:grpSpPr>
              <a:xfrm>
                <a:off x="6241778" y="4877628"/>
                <a:ext cx="839394" cy="1380631"/>
                <a:chOff x="8312081" y="2737337"/>
                <a:chExt cx="839394" cy="1380631"/>
              </a:xfrm>
            </p:grpSpPr>
            <p:pic>
              <p:nvPicPr>
                <p:cNvPr id="14" name="Google Shape;106;g29497165fa1_1_170">
                  <a:extLst>
                    <a:ext uri="{FF2B5EF4-FFF2-40B4-BE49-F238E27FC236}">
                      <a16:creationId xmlns:a16="http://schemas.microsoft.com/office/drawing/2014/main" id="{A0C248F4-B382-2F31-11DD-5E70CD216DC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952" t="7583" r="16952" b="11863"/>
                <a:stretch/>
              </p:blipFill>
              <p:spPr>
                <a:xfrm>
                  <a:off x="8384089" y="2737337"/>
                  <a:ext cx="712083" cy="867841"/>
                </a:xfrm>
                <a:prstGeom prst="rect">
                  <a:avLst/>
                </a:prstGeom>
                <a:ln w="127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15" name="Google Shape;107;g29497165fa1_1_170">
                  <a:extLst>
                    <a:ext uri="{FF2B5EF4-FFF2-40B4-BE49-F238E27FC236}">
                      <a16:creationId xmlns:a16="http://schemas.microsoft.com/office/drawing/2014/main" id="{1EB5D4FF-2E3F-1893-C706-2CAF4AA52659}"/>
                    </a:ext>
                  </a:extLst>
                </p:cNvPr>
                <p:cNvSpPr txBox="1"/>
                <p:nvPr/>
              </p:nvSpPr>
              <p:spPr>
                <a:xfrm>
                  <a:off x="8312081" y="3706007"/>
                  <a:ext cx="839394" cy="4119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0025" tIns="10025" rIns="10025" bIns="100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en-US" sz="1400" b="0" i="0" u="none" strike="noStrike" cap="none" dirty="0">
                      <a:ea typeface="Open Sans"/>
                      <a:cs typeface="Open Sans"/>
                      <a:sym typeface="Open Sans"/>
                    </a:rPr>
                    <a:t>Caterina</a:t>
                  </a: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en-US" sz="1400" b="0" i="0" u="none" strike="noStrike" cap="none" dirty="0" err="1">
                      <a:ea typeface="Open Sans"/>
                      <a:cs typeface="Open Sans"/>
                      <a:sym typeface="Open Sans"/>
                    </a:rPr>
                    <a:t>Barillari</a:t>
                  </a:r>
                  <a:endParaRPr lang="en-US" sz="1400" b="0" i="0" u="none" strike="noStrike" cap="none" dirty="0">
                    <a:ea typeface="Open Sans"/>
                    <a:cs typeface="Open Sans"/>
                    <a:sym typeface="Open Sans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en-US" sz="1400" dirty="0">
                      <a:ea typeface="Open Sans"/>
                      <a:cs typeface="Open Sans"/>
                      <a:sym typeface="Open Sans"/>
                    </a:rPr>
                    <a:t>(ETHZ)</a:t>
                  </a:r>
                  <a:endParaRPr sz="14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145F169-F69C-28B8-E584-C9BB5F166F97}"/>
                  </a:ext>
                </a:extLst>
              </p:cNvPr>
              <p:cNvGrpSpPr/>
              <p:nvPr/>
            </p:nvGrpSpPr>
            <p:grpSpPr>
              <a:xfrm>
                <a:off x="6972001" y="4877628"/>
                <a:ext cx="1805471" cy="1379857"/>
                <a:chOff x="620966" y="1340781"/>
                <a:chExt cx="1805471" cy="1379857"/>
              </a:xfrm>
            </p:grpSpPr>
            <p:pic>
              <p:nvPicPr>
                <p:cNvPr id="7" name="Google Shape;109;g29497165fa1_1_170">
                  <a:extLst>
                    <a:ext uri="{FF2B5EF4-FFF2-40B4-BE49-F238E27FC236}">
                      <a16:creationId xmlns:a16="http://schemas.microsoft.com/office/drawing/2014/main" id="{17DAFF73-F2FE-CA26-8DDC-0195DC40A33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00071" y="1340781"/>
                  <a:ext cx="652617" cy="867841"/>
                </a:xfrm>
                <a:prstGeom prst="rect">
                  <a:avLst/>
                </a:prstGeom>
                <a:ln w="127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8" name="Google Shape;114;g29497165fa1_1_170">
                  <a:extLst>
                    <a:ext uri="{FF2B5EF4-FFF2-40B4-BE49-F238E27FC236}">
                      <a16:creationId xmlns:a16="http://schemas.microsoft.com/office/drawing/2014/main" id="{AF0751DB-CCD9-76B8-008E-1F279983E9E0}"/>
                    </a:ext>
                  </a:extLst>
                </p:cNvPr>
                <p:cNvSpPr txBox="1"/>
                <p:nvPr/>
              </p:nvSpPr>
              <p:spPr>
                <a:xfrm>
                  <a:off x="620966" y="2310225"/>
                  <a:ext cx="1044407" cy="4104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750" tIns="3750" rIns="3750" bIns="37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de-DE" sz="1400" b="0" i="0" u="none" strike="noStrike" cap="none" dirty="0">
                      <a:ea typeface="Open Sans"/>
                      <a:cs typeface="Open Sans"/>
                      <a:sym typeface="Open Sans"/>
                    </a:rPr>
                    <a:t>Juan </a:t>
                  </a: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de-DE" sz="1400" b="0" i="0" u="none" strike="noStrike" cap="none" dirty="0">
                      <a:ea typeface="Open Sans"/>
                      <a:cs typeface="Open Sans"/>
                      <a:sym typeface="Open Sans"/>
                    </a:rPr>
                    <a:t>Fuentes</a:t>
                  </a: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de-DE" sz="1400" dirty="0">
                      <a:ea typeface="Open Sans"/>
                      <a:cs typeface="Open Sans"/>
                      <a:sym typeface="Open Sans"/>
                    </a:rPr>
                    <a:t>(ETHZ)</a:t>
                  </a:r>
                  <a:endParaRPr sz="1400" dirty="0"/>
                </a:p>
              </p:txBody>
            </p:sp>
            <p:sp>
              <p:nvSpPr>
                <p:cNvPr id="19" name="Google Shape;114;g29497165fa1_1_170">
                  <a:extLst>
                    <a:ext uri="{FF2B5EF4-FFF2-40B4-BE49-F238E27FC236}">
                      <a16:creationId xmlns:a16="http://schemas.microsoft.com/office/drawing/2014/main" id="{235D327A-1A15-4F83-5ACA-119A8D1F2A4A}"/>
                    </a:ext>
                  </a:extLst>
                </p:cNvPr>
                <p:cNvSpPr txBox="1"/>
                <p:nvPr/>
              </p:nvSpPr>
              <p:spPr>
                <a:xfrm>
                  <a:off x="1382030" y="2310225"/>
                  <a:ext cx="1044407" cy="4104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750" tIns="3750" rIns="3750" bIns="37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de-DE" sz="1400" b="0" i="0" u="none" strike="noStrike" cap="none" dirty="0">
                      <a:ea typeface="Open Sans"/>
                      <a:cs typeface="Open Sans"/>
                      <a:sym typeface="Open Sans"/>
                    </a:rPr>
                    <a:t>Andreas</a:t>
                  </a: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de-DE" sz="1400" b="0" i="0" u="none" strike="noStrike" cap="none" dirty="0">
                      <a:ea typeface="Open Sans"/>
                      <a:cs typeface="Open Sans"/>
                      <a:sym typeface="Open Sans"/>
                    </a:rPr>
                    <a:t>Meier</a:t>
                  </a: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24242"/>
                    </a:buClr>
                    <a:buSzPts val="700"/>
                    <a:buFont typeface="Open Sans"/>
                    <a:buNone/>
                  </a:pPr>
                  <a:r>
                    <a:rPr lang="de-DE" sz="1400" dirty="0">
                      <a:ea typeface="Open Sans"/>
                      <a:cs typeface="Open Sans"/>
                      <a:sym typeface="Open Sans"/>
                    </a:rPr>
                    <a:t>(ETHZ)</a:t>
                  </a:r>
                  <a:endParaRPr sz="1400" dirty="0"/>
                </a:p>
              </p:txBody>
            </p:sp>
          </p:grpSp>
        </p:grpSp>
        <p:pic>
          <p:nvPicPr>
            <p:cNvPr id="5132" name="Picture 12" descr="openBIS | Our team">
              <a:extLst>
                <a:ext uri="{FF2B5EF4-FFF2-40B4-BE49-F238E27FC236}">
                  <a16:creationId xmlns:a16="http://schemas.microsoft.com/office/drawing/2014/main" id="{2AEB0446-2A66-2833-C0F5-7AD2D6C8F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0" r="14080" b="5345"/>
            <a:stretch/>
          </p:blipFill>
          <p:spPr bwMode="auto">
            <a:xfrm>
              <a:off x="9289654" y="697263"/>
              <a:ext cx="862555" cy="1136496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371681-D4C7-8BB2-DFC0-BB0A17D1602C}"/>
              </a:ext>
            </a:extLst>
          </p:cNvPr>
          <p:cNvSpPr txBox="1"/>
          <p:nvPr/>
        </p:nvSpPr>
        <p:spPr>
          <a:xfrm>
            <a:off x="407368" y="4509120"/>
            <a:ext cx="3769430" cy="1513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Inventory and lab management</a:t>
            </a:r>
          </a:p>
          <a:p>
            <a:pPr marL="342900" indent="-342900" algn="l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FAIR data storage and access</a:t>
            </a:r>
          </a:p>
          <a:p>
            <a:pPr marL="342900" indent="-342900" algn="l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Dedicated APIs for integration</a:t>
            </a:r>
          </a:p>
          <a:p>
            <a:pPr marL="342900" indent="-342900" algn="l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Extensible with custom plugins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2062A888-1942-274F-34A4-BD46A1BB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21" y="5205514"/>
            <a:ext cx="1808056" cy="3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enutzerdefiniertes Design">
  <a:themeElements>
    <a:clrScheme name="Custom 2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C03425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SCD V8" id="{AEDF47F7-B6AA-46EA-A82A-8228D53D19E2}" vid="{BCD13C25-36F4-4B2B-A01B-264039C7F994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23a4fa-1746-4462-aef5-7b2322b99b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9ED573DB2C5D469B530A4F60305A3E" ma:contentTypeVersion="12" ma:contentTypeDescription="Create a new document." ma:contentTypeScope="" ma:versionID="94dbcac5b96baaaee428aa22fe57eab4">
  <xsd:schema xmlns:xsd="http://www.w3.org/2001/XMLSchema" xmlns:xs="http://www.w3.org/2001/XMLSchema" xmlns:p="http://schemas.microsoft.com/office/2006/metadata/properties" xmlns:ns3="4923a4fa-1746-4462-aef5-7b2322b99b4d" targetNamespace="http://schemas.microsoft.com/office/2006/metadata/properties" ma:root="true" ma:fieldsID="883ed7131e9ec32f92679bfb233a33c3" ns3:_="">
    <xsd:import namespace="4923a4fa-1746-4462-aef5-7b2322b99b4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23a4fa-1746-4462-aef5-7b2322b99b4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923a4fa-1746-4462-aef5-7b2322b99b4d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D0D2A1-10FF-405C-A9E7-30268424BE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23a4fa-1746-4462-aef5-7b2322b99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VO-9722-867_0_SCD Presentation Content Slides</Template>
  <TotalTime>0</TotalTime>
  <Words>2247</Words>
  <Application>Microsoft Office PowerPoint</Application>
  <PresentationFormat>Widescreen</PresentationFormat>
  <Paragraphs>446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Consolas</vt:lpstr>
      <vt:lpstr>Helvetica Neue</vt:lpstr>
      <vt:lpstr>Open Sans</vt:lpstr>
      <vt:lpstr>Wingdings</vt:lpstr>
      <vt:lpstr>Benutzerdefiniertes Design</vt:lpstr>
      <vt:lpstr>Open and Reproducible Materials Science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PREMISE Phase 2</dc:title>
  <dc:creator>Bainglass Edan</dc:creator>
  <dc:description>erstellt durch Vorlagenbauer.ch</dc:description>
  <cp:lastModifiedBy>Bainglass Edan</cp:lastModifiedBy>
  <cp:revision>3</cp:revision>
  <dcterms:created xsi:type="dcterms:W3CDTF">2025-04-14T08:03:26Z</dcterms:created>
  <dcterms:modified xsi:type="dcterms:W3CDTF">2025-06-09T06:45:34Z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0x010100009ED573DB2C5D469B530A4F60305A3E</vt:lpwstr>
  </property>
  <property fmtid="{D5CDD505-2E9C-101B-9397-08002B2CF9AE}" pid="3" name="MediaServiceImageTags">
    <vt:lpwstr/>
  </property>
</Properties>
</file>